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43891200" cy="32918400"/>
  <p:notesSz cx="32461200" cy="43434000"/>
  <p:defaultText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9BD5"/>
    <a:srgbClr val="A1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72"/>
    <p:restoredTop sz="94632"/>
  </p:normalViewPr>
  <p:slideViewPr>
    <p:cSldViewPr snapToGrid="0">
      <p:cViewPr>
        <p:scale>
          <a:sx n="29" d="100"/>
          <a:sy n="29" d="100"/>
        </p:scale>
        <p:origin x="2344" y="7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nh Tran" userId="bb5949cd-4d00-4573-8382-0a82b278a331" providerId="ADAL" clId="{B9C75789-244E-5AF9-A5F6-ED1940771A1E}"/>
    <pc:docChg chg="undo redo custSel modSld">
      <pc:chgData name="Minh Tran" userId="bb5949cd-4d00-4573-8382-0a82b278a331" providerId="ADAL" clId="{B9C75789-244E-5AF9-A5F6-ED1940771A1E}" dt="2025-11-20T18:12:06.951" v="257" actId="20577"/>
      <pc:docMkLst>
        <pc:docMk/>
      </pc:docMkLst>
      <pc:sldChg chg="addSp delSp modSp mod">
        <pc:chgData name="Minh Tran" userId="bb5949cd-4d00-4573-8382-0a82b278a331" providerId="ADAL" clId="{B9C75789-244E-5AF9-A5F6-ED1940771A1E}" dt="2025-11-20T18:12:06.951" v="257" actId="20577"/>
        <pc:sldMkLst>
          <pc:docMk/>
          <pc:sldMk cId="1186086547" sldId="256"/>
        </pc:sldMkLst>
        <pc:spChg chg="mod">
          <ac:chgData name="Minh Tran" userId="bb5949cd-4d00-4573-8382-0a82b278a331" providerId="ADAL" clId="{B9C75789-244E-5AF9-A5F6-ED1940771A1E}" dt="2025-11-04T17:19:13.055" v="27" actId="20577"/>
          <ac:spMkLst>
            <pc:docMk/>
            <pc:sldMk cId="1186086547" sldId="256"/>
            <ac:spMk id="8" creationId="{FEACAF4D-E67E-471F-9D86-E3341C0B87F5}"/>
          </ac:spMkLst>
        </pc:spChg>
        <pc:spChg chg="mod">
          <ac:chgData name="Minh Tran" userId="bb5949cd-4d00-4573-8382-0a82b278a331" providerId="ADAL" clId="{B9C75789-244E-5AF9-A5F6-ED1940771A1E}" dt="2025-11-20T18:12:06.951" v="257" actId="20577"/>
          <ac:spMkLst>
            <pc:docMk/>
            <pc:sldMk cId="1186086547" sldId="256"/>
            <ac:spMk id="34" creationId="{AF246696-45A0-3F94-3648-34F023282705}"/>
          </ac:spMkLst>
        </pc:spChg>
        <pc:spChg chg="add del mod">
          <ac:chgData name="Minh Tran" userId="bb5949cd-4d00-4573-8382-0a82b278a331" providerId="ADAL" clId="{B9C75789-244E-5AF9-A5F6-ED1940771A1E}" dt="2025-11-04T17:25:16.892" v="104" actId="20577"/>
          <ac:spMkLst>
            <pc:docMk/>
            <pc:sldMk cId="1186086547" sldId="256"/>
            <ac:spMk id="35" creationId="{19F49FC3-F90D-1D29-1E86-BEF8C885E80D}"/>
          </ac:spMkLst>
        </pc:spChg>
        <pc:spChg chg="mod">
          <ac:chgData name="Minh Tran" userId="bb5949cd-4d00-4573-8382-0a82b278a331" providerId="ADAL" clId="{B9C75789-244E-5AF9-A5F6-ED1940771A1E}" dt="2025-11-04T17:33:27.009" v="253" actId="20577"/>
          <ac:spMkLst>
            <pc:docMk/>
            <pc:sldMk cId="1186086547" sldId="256"/>
            <ac:spMk id="37" creationId="{753BBEA6-DA94-CD7A-B1EF-96F60709DAB9}"/>
          </ac:spMkLst>
        </pc:spChg>
        <pc:spChg chg="mod">
          <ac:chgData name="Minh Tran" userId="bb5949cd-4d00-4573-8382-0a82b278a331" providerId="ADAL" clId="{B9C75789-244E-5AF9-A5F6-ED1940771A1E}" dt="2025-11-04T17:29:30.495" v="178"/>
          <ac:spMkLst>
            <pc:docMk/>
            <pc:sldMk cId="1186086547" sldId="256"/>
            <ac:spMk id="129" creationId="{66E5E005-B458-27F9-2522-4E16BD6545EE}"/>
          </ac:spMkLst>
        </pc:spChg>
        <pc:spChg chg="mod">
          <ac:chgData name="Minh Tran" userId="bb5949cd-4d00-4573-8382-0a82b278a331" providerId="ADAL" clId="{B9C75789-244E-5AF9-A5F6-ED1940771A1E}" dt="2025-11-04T17:29:30.495" v="178"/>
          <ac:spMkLst>
            <pc:docMk/>
            <pc:sldMk cId="1186086547" sldId="256"/>
            <ac:spMk id="131" creationId="{6BFF764B-10AD-B194-A76B-C910D275DD70}"/>
          </ac:spMkLst>
        </pc:spChg>
        <pc:spChg chg="mod">
          <ac:chgData name="Minh Tran" userId="bb5949cd-4d00-4573-8382-0a82b278a331" providerId="ADAL" clId="{B9C75789-244E-5AF9-A5F6-ED1940771A1E}" dt="2025-11-04T17:29:30.495" v="178"/>
          <ac:spMkLst>
            <pc:docMk/>
            <pc:sldMk cId="1186086547" sldId="256"/>
            <ac:spMk id="132" creationId="{107642CB-71D0-ECC8-2151-5130D02548B0}"/>
          </ac:spMkLst>
        </pc:spChg>
        <pc:spChg chg="mod">
          <ac:chgData name="Minh Tran" userId="bb5949cd-4d00-4573-8382-0a82b278a331" providerId="ADAL" clId="{B9C75789-244E-5AF9-A5F6-ED1940771A1E}" dt="2025-11-04T17:29:30.495" v="178"/>
          <ac:spMkLst>
            <pc:docMk/>
            <pc:sldMk cId="1186086547" sldId="256"/>
            <ac:spMk id="133" creationId="{548017B6-F974-03CA-F76A-C72F0E90EC2E}"/>
          </ac:spMkLst>
        </pc:spChg>
        <pc:spChg chg="mod">
          <ac:chgData name="Minh Tran" userId="bb5949cd-4d00-4573-8382-0a82b278a331" providerId="ADAL" clId="{B9C75789-244E-5AF9-A5F6-ED1940771A1E}" dt="2025-11-04T17:29:30.495" v="178"/>
          <ac:spMkLst>
            <pc:docMk/>
            <pc:sldMk cId="1186086547" sldId="256"/>
            <ac:spMk id="134" creationId="{223A14B4-3456-CE44-A0F4-F1BB52A042DC}"/>
          </ac:spMkLst>
        </pc:spChg>
        <pc:spChg chg="mod">
          <ac:chgData name="Minh Tran" userId="bb5949cd-4d00-4573-8382-0a82b278a331" providerId="ADAL" clId="{B9C75789-244E-5AF9-A5F6-ED1940771A1E}" dt="2025-11-04T17:29:30.495" v="178"/>
          <ac:spMkLst>
            <pc:docMk/>
            <pc:sldMk cId="1186086547" sldId="256"/>
            <ac:spMk id="135" creationId="{ACCDE107-270D-DF13-2711-6C23BDB35FF9}"/>
          </ac:spMkLst>
        </pc:spChg>
        <pc:spChg chg="mod">
          <ac:chgData name="Minh Tran" userId="bb5949cd-4d00-4573-8382-0a82b278a331" providerId="ADAL" clId="{B9C75789-244E-5AF9-A5F6-ED1940771A1E}" dt="2025-11-04T17:29:30.495" v="178"/>
          <ac:spMkLst>
            <pc:docMk/>
            <pc:sldMk cId="1186086547" sldId="256"/>
            <ac:spMk id="138" creationId="{D6E14CDE-2802-3E94-1ECF-B1BDE00E3110}"/>
          </ac:spMkLst>
        </pc:spChg>
        <pc:spChg chg="mod">
          <ac:chgData name="Minh Tran" userId="bb5949cd-4d00-4573-8382-0a82b278a331" providerId="ADAL" clId="{B9C75789-244E-5AF9-A5F6-ED1940771A1E}" dt="2025-11-04T17:29:30.495" v="178"/>
          <ac:spMkLst>
            <pc:docMk/>
            <pc:sldMk cId="1186086547" sldId="256"/>
            <ac:spMk id="139" creationId="{356FD693-E18F-F419-936B-10CADAD78D5B}"/>
          </ac:spMkLst>
        </pc:spChg>
        <pc:spChg chg="mod">
          <ac:chgData name="Minh Tran" userId="bb5949cd-4d00-4573-8382-0a82b278a331" providerId="ADAL" clId="{B9C75789-244E-5AF9-A5F6-ED1940771A1E}" dt="2025-11-04T17:29:30.495" v="178"/>
          <ac:spMkLst>
            <pc:docMk/>
            <pc:sldMk cId="1186086547" sldId="256"/>
            <ac:spMk id="142" creationId="{7FA68A0E-0EDE-B3D4-8804-31D7E435CBC6}"/>
          </ac:spMkLst>
        </pc:spChg>
        <pc:spChg chg="mod">
          <ac:chgData name="Minh Tran" userId="bb5949cd-4d00-4573-8382-0a82b278a331" providerId="ADAL" clId="{B9C75789-244E-5AF9-A5F6-ED1940771A1E}" dt="2025-11-04T17:29:30.495" v="178"/>
          <ac:spMkLst>
            <pc:docMk/>
            <pc:sldMk cId="1186086547" sldId="256"/>
            <ac:spMk id="143" creationId="{5B098B8E-0A14-3A58-329E-EFD365FDC861}"/>
          </ac:spMkLst>
        </pc:spChg>
        <pc:grpChg chg="mod">
          <ac:chgData name="Minh Tran" userId="bb5949cd-4d00-4573-8382-0a82b278a331" providerId="ADAL" clId="{B9C75789-244E-5AF9-A5F6-ED1940771A1E}" dt="2025-11-04T17:29:33.820" v="179" actId="1076"/>
          <ac:grpSpMkLst>
            <pc:docMk/>
            <pc:sldMk cId="1186086547" sldId="256"/>
            <ac:grpSpMk id="127" creationId="{9909E371-BC67-6B23-3176-034DFA046F54}"/>
          </ac:grpSpMkLst>
        </pc:grpChg>
        <pc:graphicFrameChg chg="mod">
          <ac:chgData name="Minh Tran" userId="bb5949cd-4d00-4573-8382-0a82b278a331" providerId="ADAL" clId="{B9C75789-244E-5AF9-A5F6-ED1940771A1E}" dt="2025-11-20T16:40:41.944" v="255" actId="1076"/>
          <ac:graphicFrameMkLst>
            <pc:docMk/>
            <pc:sldMk cId="1186086547" sldId="256"/>
            <ac:graphicFrameMk id="19" creationId="{C5B5257C-D01B-84DC-F153-D3532203EF26}"/>
          </ac:graphicFrameMkLst>
        </pc:graphicFrameChg>
        <pc:picChg chg="mod">
          <ac:chgData name="Minh Tran" userId="bb5949cd-4d00-4573-8382-0a82b278a331" providerId="ADAL" clId="{B9C75789-244E-5AF9-A5F6-ED1940771A1E}" dt="2025-11-04T17:29:18.449" v="163" actId="14100"/>
          <ac:picMkLst>
            <pc:docMk/>
            <pc:sldMk cId="1186086547" sldId="256"/>
            <ac:picMk id="13" creationId="{B16EB479-C3E8-B6C4-C4DB-CA4EC0FF1434}"/>
          </ac:picMkLst>
        </pc:picChg>
        <pc:picChg chg="mod">
          <ac:chgData name="Minh Tran" userId="bb5949cd-4d00-4573-8382-0a82b278a331" providerId="ADAL" clId="{B9C75789-244E-5AF9-A5F6-ED1940771A1E}" dt="2025-11-04T17:17:14.110" v="0" actId="1076"/>
          <ac:picMkLst>
            <pc:docMk/>
            <pc:sldMk cId="1186086547" sldId="256"/>
            <ac:picMk id="53" creationId="{DD84A45C-5824-9616-66F0-F4797847E161}"/>
          </ac:picMkLst>
        </pc:picChg>
        <pc:cxnChg chg="mod">
          <ac:chgData name="Minh Tran" userId="bb5949cd-4d00-4573-8382-0a82b278a331" providerId="ADAL" clId="{B9C75789-244E-5AF9-A5F6-ED1940771A1E}" dt="2025-11-04T17:30:10.989" v="181" actId="14100"/>
          <ac:cxnSpMkLst>
            <pc:docMk/>
            <pc:sldMk cId="1186086547" sldId="256"/>
            <ac:cxnSpMk id="145" creationId="{10C25AC7-3146-8EB2-59E5-8DA0FE41F7E3}"/>
          </ac:cxnSpMkLst>
        </pc:cxnChg>
      </pc:sldChg>
    </pc:docChg>
  </pc:docChgLst>
  <pc:docChgLst>
    <pc:chgData name="Dmitriy Beznosko" userId="8bcdeb23-d2dd-465e-bda6-8e644f22b48c" providerId="ADAL" clId="{0045981B-6C3E-4BAE-AA9D-CE6AF6662E4F}"/>
    <pc:docChg chg="undo custSel modSld modNotesMaster">
      <pc:chgData name="Dmitriy Beznosko" userId="8bcdeb23-d2dd-465e-bda6-8e644f22b48c" providerId="ADAL" clId="{0045981B-6C3E-4BAE-AA9D-CE6AF6662E4F}" dt="2025-11-13T18:16:35.160" v="6431" actId="20577"/>
      <pc:docMkLst>
        <pc:docMk/>
      </pc:docMkLst>
      <pc:sldChg chg="addSp delSp modSp mod setBg modNotes">
        <pc:chgData name="Dmitriy Beznosko" userId="8bcdeb23-d2dd-465e-bda6-8e644f22b48c" providerId="ADAL" clId="{0045981B-6C3E-4BAE-AA9D-CE6AF6662E4F}" dt="2025-11-13T18:16:35.160" v="6431" actId="20577"/>
        <pc:sldMkLst>
          <pc:docMk/>
          <pc:sldMk cId="1186086547" sldId="256"/>
        </pc:sldMkLst>
        <pc:spChg chg="add mod">
          <ac:chgData name="Dmitriy Beznosko" userId="8bcdeb23-d2dd-465e-bda6-8e644f22b48c" providerId="ADAL" clId="{0045981B-6C3E-4BAE-AA9D-CE6AF6662E4F}" dt="2025-10-30T17:43:53.825" v="3316" actId="403"/>
          <ac:spMkLst>
            <pc:docMk/>
            <pc:sldMk cId="1186086547" sldId="256"/>
            <ac:spMk id="2" creationId="{28C6E08B-522B-7912-6D29-B9C59D0A5B4E}"/>
          </ac:spMkLst>
        </pc:spChg>
        <pc:spChg chg="mod">
          <ac:chgData name="Dmitriy Beznosko" userId="8bcdeb23-d2dd-465e-bda6-8e644f22b48c" providerId="ADAL" clId="{0045981B-6C3E-4BAE-AA9D-CE6AF6662E4F}" dt="2025-11-03T13:54:21.421" v="6256" actId="1036"/>
          <ac:spMkLst>
            <pc:docMk/>
            <pc:sldMk cId="1186086547" sldId="256"/>
            <ac:spMk id="3" creationId="{B1F14676-5C9C-9EBE-EFC6-C44A03B28F6A}"/>
          </ac:spMkLst>
        </pc:spChg>
        <pc:spChg chg="mod">
          <ac:chgData name="Dmitriy Beznosko" userId="8bcdeb23-d2dd-465e-bda6-8e644f22b48c" providerId="ADAL" clId="{0045981B-6C3E-4BAE-AA9D-CE6AF6662E4F}" dt="2025-11-03T13:38:16.807" v="4861" actId="20577"/>
          <ac:spMkLst>
            <pc:docMk/>
            <pc:sldMk cId="1186086547" sldId="256"/>
            <ac:spMk id="4" creationId="{00000000-0000-0000-0000-000000000000}"/>
          </ac:spMkLst>
        </pc:spChg>
        <pc:spChg chg="mod">
          <ac:chgData name="Dmitriy Beznosko" userId="8bcdeb23-d2dd-465e-bda6-8e644f22b48c" providerId="ADAL" clId="{0045981B-6C3E-4BAE-AA9D-CE6AF6662E4F}" dt="2025-10-30T17:43:53.825" v="3316" actId="403"/>
          <ac:spMkLst>
            <pc:docMk/>
            <pc:sldMk cId="1186086547" sldId="256"/>
            <ac:spMk id="5" creationId="{34496FC8-1C37-71B4-42E4-4A02CBF5ADCF}"/>
          </ac:spMkLst>
        </pc:spChg>
        <pc:spChg chg="mod">
          <ac:chgData name="Dmitriy Beznosko" userId="8bcdeb23-d2dd-465e-bda6-8e644f22b48c" providerId="ADAL" clId="{0045981B-6C3E-4BAE-AA9D-CE6AF6662E4F}" dt="2025-11-03T13:49:42.073" v="5437" actId="20577"/>
          <ac:spMkLst>
            <pc:docMk/>
            <pc:sldMk cId="1186086547" sldId="256"/>
            <ac:spMk id="8" creationId="{FEACAF4D-E67E-471F-9D86-E3341C0B87F5}"/>
          </ac:spMkLst>
        </pc:spChg>
        <pc:spChg chg="add mod">
          <ac:chgData name="Dmitriy Beznosko" userId="8bcdeb23-d2dd-465e-bda6-8e644f22b48c" providerId="ADAL" clId="{0045981B-6C3E-4BAE-AA9D-CE6AF6662E4F}" dt="2025-10-30T17:43:53.825" v="3316" actId="403"/>
          <ac:spMkLst>
            <pc:docMk/>
            <pc:sldMk cId="1186086547" sldId="256"/>
            <ac:spMk id="9" creationId="{3C28EC30-6BCE-B9F5-6F5B-BD427765CB36}"/>
          </ac:spMkLst>
        </pc:spChg>
        <pc:spChg chg="add mod">
          <ac:chgData name="Dmitriy Beznosko" userId="8bcdeb23-d2dd-465e-bda6-8e644f22b48c" providerId="ADAL" clId="{0045981B-6C3E-4BAE-AA9D-CE6AF6662E4F}" dt="2025-10-30T17:43:53.825" v="3316" actId="403"/>
          <ac:spMkLst>
            <pc:docMk/>
            <pc:sldMk cId="1186086547" sldId="256"/>
            <ac:spMk id="11" creationId="{9A8207BE-264B-8AB5-05A3-7D9DFA66C0CF}"/>
          </ac:spMkLst>
        </pc:spChg>
        <pc:spChg chg="mod">
          <ac:chgData name="Dmitriy Beznosko" userId="8bcdeb23-d2dd-465e-bda6-8e644f22b48c" providerId="ADAL" clId="{0045981B-6C3E-4BAE-AA9D-CE6AF6662E4F}" dt="2025-10-30T16:57:55.305" v="2180" actId="20577"/>
          <ac:spMkLst>
            <pc:docMk/>
            <pc:sldMk cId="1186086547" sldId="256"/>
            <ac:spMk id="15" creationId="{86666D46-CB85-FF1F-EFC5-B3807393FB7A}"/>
          </ac:spMkLst>
        </pc:spChg>
        <pc:spChg chg="mod">
          <ac:chgData name="Dmitriy Beznosko" userId="8bcdeb23-d2dd-465e-bda6-8e644f22b48c" providerId="ADAL" clId="{0045981B-6C3E-4BAE-AA9D-CE6AF6662E4F}" dt="2025-10-30T17:43:53.825" v="3316" actId="403"/>
          <ac:spMkLst>
            <pc:docMk/>
            <pc:sldMk cId="1186086547" sldId="256"/>
            <ac:spMk id="28" creationId="{90F02641-9464-223F-6A0A-72DFD437D80B}"/>
          </ac:spMkLst>
        </pc:spChg>
        <pc:spChg chg="mod">
          <ac:chgData name="Dmitriy Beznosko" userId="8bcdeb23-d2dd-465e-bda6-8e644f22b48c" providerId="ADAL" clId="{0045981B-6C3E-4BAE-AA9D-CE6AF6662E4F}" dt="2025-11-13T18:16:35.160" v="6431" actId="20577"/>
          <ac:spMkLst>
            <pc:docMk/>
            <pc:sldMk cId="1186086547" sldId="256"/>
            <ac:spMk id="31" creationId="{C68D5613-92D1-2AC5-1C48-188FDC1FCB03}"/>
          </ac:spMkLst>
        </pc:spChg>
        <pc:spChg chg="mod">
          <ac:chgData name="Dmitriy Beznosko" userId="8bcdeb23-d2dd-465e-bda6-8e644f22b48c" providerId="ADAL" clId="{0045981B-6C3E-4BAE-AA9D-CE6AF6662E4F}" dt="2025-11-03T13:52:58.750" v="5954" actId="20577"/>
          <ac:spMkLst>
            <pc:docMk/>
            <pc:sldMk cId="1186086547" sldId="256"/>
            <ac:spMk id="32" creationId="{BFA17D3A-3CE8-D1D0-91B3-85CB73B6D4BE}"/>
          </ac:spMkLst>
        </pc:spChg>
        <pc:spChg chg="mod">
          <ac:chgData name="Dmitriy Beznosko" userId="8bcdeb23-d2dd-465e-bda6-8e644f22b48c" providerId="ADAL" clId="{0045981B-6C3E-4BAE-AA9D-CE6AF6662E4F}" dt="2025-11-04T17:46:32.187" v="6408" actId="20577"/>
          <ac:spMkLst>
            <pc:docMk/>
            <pc:sldMk cId="1186086547" sldId="256"/>
            <ac:spMk id="34" creationId="{AF246696-45A0-3F94-3648-34F023282705}"/>
          </ac:spMkLst>
        </pc:spChg>
        <pc:spChg chg="mod">
          <ac:chgData name="Dmitriy Beznosko" userId="8bcdeb23-d2dd-465e-bda6-8e644f22b48c" providerId="ADAL" clId="{0045981B-6C3E-4BAE-AA9D-CE6AF6662E4F}" dt="2025-11-04T17:47:41.355" v="6426" actId="20577"/>
          <ac:spMkLst>
            <pc:docMk/>
            <pc:sldMk cId="1186086547" sldId="256"/>
            <ac:spMk id="35" creationId="{19F49FC3-F90D-1D29-1E86-BEF8C885E80D}"/>
          </ac:spMkLst>
        </pc:spChg>
        <pc:spChg chg="mod">
          <ac:chgData name="Dmitriy Beznosko" userId="8bcdeb23-d2dd-465e-bda6-8e644f22b48c" providerId="ADAL" clId="{0045981B-6C3E-4BAE-AA9D-CE6AF6662E4F}" dt="2025-10-30T17:46:02.441" v="3353" actId="1036"/>
          <ac:spMkLst>
            <pc:docMk/>
            <pc:sldMk cId="1186086547" sldId="256"/>
            <ac:spMk id="37" creationId="{753BBEA6-DA94-CD7A-B1EF-96F60709DAB9}"/>
          </ac:spMkLst>
        </pc:spChg>
        <pc:spChg chg="add mod">
          <ac:chgData name="Dmitriy Beznosko" userId="8bcdeb23-d2dd-465e-bda6-8e644f22b48c" providerId="ADAL" clId="{0045981B-6C3E-4BAE-AA9D-CE6AF6662E4F}" dt="2025-10-30T17:43:53.825" v="3316" actId="403"/>
          <ac:spMkLst>
            <pc:docMk/>
            <pc:sldMk cId="1186086547" sldId="256"/>
            <ac:spMk id="50" creationId="{121C6C3B-09AE-A53C-8859-12EB7239EF18}"/>
          </ac:spMkLst>
        </pc:spChg>
        <pc:spChg chg="add mod">
          <ac:chgData name="Dmitriy Beznosko" userId="8bcdeb23-d2dd-465e-bda6-8e644f22b48c" providerId="ADAL" clId="{0045981B-6C3E-4BAE-AA9D-CE6AF6662E4F}" dt="2025-10-30T17:43:53.825" v="3316" actId="403"/>
          <ac:spMkLst>
            <pc:docMk/>
            <pc:sldMk cId="1186086547" sldId="256"/>
            <ac:spMk id="54" creationId="{FDF4A0E1-8A93-26B3-E207-4098EAB85AC6}"/>
          </ac:spMkLst>
        </pc:spChg>
        <pc:spChg chg="add mod">
          <ac:chgData name="Dmitriy Beznosko" userId="8bcdeb23-d2dd-465e-bda6-8e644f22b48c" providerId="ADAL" clId="{0045981B-6C3E-4BAE-AA9D-CE6AF6662E4F}" dt="2025-10-30T17:43:53.825" v="3316" actId="403"/>
          <ac:spMkLst>
            <pc:docMk/>
            <pc:sldMk cId="1186086547" sldId="256"/>
            <ac:spMk id="55" creationId="{7AB8D035-3282-F434-C933-2A51867B48F5}"/>
          </ac:spMkLst>
        </pc:spChg>
        <pc:spChg chg="mod">
          <ac:chgData name="Dmitriy Beznosko" userId="8bcdeb23-d2dd-465e-bda6-8e644f22b48c" providerId="ADAL" clId="{0045981B-6C3E-4BAE-AA9D-CE6AF6662E4F}" dt="2025-10-30T17:43:53.825" v="3316" actId="403"/>
          <ac:spMkLst>
            <pc:docMk/>
            <pc:sldMk cId="1186086547" sldId="256"/>
            <ac:spMk id="58" creationId="{DD548BD2-DF6F-B243-E936-BB44122734FA}"/>
          </ac:spMkLst>
        </pc:spChg>
        <pc:spChg chg="mod">
          <ac:chgData name="Dmitriy Beznosko" userId="8bcdeb23-d2dd-465e-bda6-8e644f22b48c" providerId="ADAL" clId="{0045981B-6C3E-4BAE-AA9D-CE6AF6662E4F}" dt="2025-11-04T17:41:17.628" v="6361" actId="14100"/>
          <ac:spMkLst>
            <pc:docMk/>
            <pc:sldMk cId="1186086547" sldId="256"/>
            <ac:spMk id="129" creationId="{66E5E005-B458-27F9-2522-4E16BD6545EE}"/>
          </ac:spMkLst>
        </pc:spChg>
        <pc:spChg chg="mod">
          <ac:chgData name="Dmitriy Beznosko" userId="8bcdeb23-d2dd-465e-bda6-8e644f22b48c" providerId="ADAL" clId="{0045981B-6C3E-4BAE-AA9D-CE6AF6662E4F}" dt="2025-11-04T17:41:11.981" v="6359" actId="1035"/>
          <ac:spMkLst>
            <pc:docMk/>
            <pc:sldMk cId="1186086547" sldId="256"/>
            <ac:spMk id="131" creationId="{6BFF764B-10AD-B194-A76B-C910D275DD70}"/>
          </ac:spMkLst>
        </pc:spChg>
        <pc:spChg chg="mod">
          <ac:chgData name="Dmitriy Beznosko" userId="8bcdeb23-d2dd-465e-bda6-8e644f22b48c" providerId="ADAL" clId="{0045981B-6C3E-4BAE-AA9D-CE6AF6662E4F}" dt="2025-11-04T17:40:34.572" v="6298" actId="14100"/>
          <ac:spMkLst>
            <pc:docMk/>
            <pc:sldMk cId="1186086547" sldId="256"/>
            <ac:spMk id="132" creationId="{107642CB-71D0-ECC8-2151-5130D02548B0}"/>
          </ac:spMkLst>
        </pc:spChg>
        <pc:spChg chg="mod">
          <ac:chgData name="Dmitriy Beznosko" userId="8bcdeb23-d2dd-465e-bda6-8e644f22b48c" providerId="ADAL" clId="{0045981B-6C3E-4BAE-AA9D-CE6AF6662E4F}" dt="2025-11-04T17:41:03.645" v="6338" actId="1036"/>
          <ac:spMkLst>
            <pc:docMk/>
            <pc:sldMk cId="1186086547" sldId="256"/>
            <ac:spMk id="133" creationId="{548017B6-F974-03CA-F76A-C72F0E90EC2E}"/>
          </ac:spMkLst>
        </pc:spChg>
        <pc:spChg chg="mod">
          <ac:chgData name="Dmitriy Beznosko" userId="8bcdeb23-d2dd-465e-bda6-8e644f22b48c" providerId="ADAL" clId="{0045981B-6C3E-4BAE-AA9D-CE6AF6662E4F}" dt="2025-11-04T17:41:03.645" v="6338" actId="1036"/>
          <ac:spMkLst>
            <pc:docMk/>
            <pc:sldMk cId="1186086547" sldId="256"/>
            <ac:spMk id="134" creationId="{223A14B4-3456-CE44-A0F4-F1BB52A042DC}"/>
          </ac:spMkLst>
        </pc:spChg>
        <pc:spChg chg="mod">
          <ac:chgData name="Dmitriy Beznosko" userId="8bcdeb23-d2dd-465e-bda6-8e644f22b48c" providerId="ADAL" clId="{0045981B-6C3E-4BAE-AA9D-CE6AF6662E4F}" dt="2025-11-04T17:40:38.558" v="6302" actId="1037"/>
          <ac:spMkLst>
            <pc:docMk/>
            <pc:sldMk cId="1186086547" sldId="256"/>
            <ac:spMk id="135" creationId="{ACCDE107-270D-DF13-2711-6C23BDB35FF9}"/>
          </ac:spMkLst>
        </pc:spChg>
        <pc:spChg chg="mod">
          <ac:chgData name="Dmitriy Beznosko" userId="8bcdeb23-d2dd-465e-bda6-8e644f22b48c" providerId="ADAL" clId="{0045981B-6C3E-4BAE-AA9D-CE6AF6662E4F}" dt="2025-11-04T17:41:11.981" v="6359" actId="1035"/>
          <ac:spMkLst>
            <pc:docMk/>
            <pc:sldMk cId="1186086547" sldId="256"/>
            <ac:spMk id="136" creationId="{3FDD1DEB-97B3-6AEB-129A-A030792C8B67}"/>
          </ac:spMkLst>
        </pc:spChg>
        <pc:spChg chg="mod">
          <ac:chgData name="Dmitriy Beznosko" userId="8bcdeb23-d2dd-465e-bda6-8e644f22b48c" providerId="ADAL" clId="{0045981B-6C3E-4BAE-AA9D-CE6AF6662E4F}" dt="2025-11-04T17:38:54.063" v="6257" actId="1076"/>
          <ac:spMkLst>
            <pc:docMk/>
            <pc:sldMk cId="1186086547" sldId="256"/>
            <ac:spMk id="139" creationId="{356FD693-E18F-F419-936B-10CADAD78D5B}"/>
          </ac:spMkLst>
        </pc:spChg>
        <pc:graphicFrameChg chg="modGraphic">
          <ac:chgData name="Dmitriy Beznosko" userId="8bcdeb23-d2dd-465e-bda6-8e644f22b48c" providerId="ADAL" clId="{0045981B-6C3E-4BAE-AA9D-CE6AF6662E4F}" dt="2025-10-23T17:29:00.476" v="90"/>
          <ac:graphicFrameMkLst>
            <pc:docMk/>
            <pc:sldMk cId="1186086547" sldId="256"/>
            <ac:graphicFrameMk id="18" creationId="{698A2465-8B67-2EF0-2D6A-A5E566F9194D}"/>
          </ac:graphicFrameMkLst>
        </pc:graphicFrameChg>
        <pc:graphicFrameChg chg="modGraphic">
          <ac:chgData name="Dmitriy Beznosko" userId="8bcdeb23-d2dd-465e-bda6-8e644f22b48c" providerId="ADAL" clId="{0045981B-6C3E-4BAE-AA9D-CE6AF6662E4F}" dt="2025-10-23T17:29:07.108" v="91"/>
          <ac:graphicFrameMkLst>
            <pc:docMk/>
            <pc:sldMk cId="1186086547" sldId="256"/>
            <ac:graphicFrameMk id="19" creationId="{C5B5257C-D01B-84DC-F153-D3532203EF26}"/>
          </ac:graphicFrameMkLst>
        </pc:graphicFrameChg>
        <pc:graphicFrameChg chg="add mod">
          <ac:chgData name="Dmitriy Beznosko" userId="8bcdeb23-d2dd-465e-bda6-8e644f22b48c" providerId="ADAL" clId="{0045981B-6C3E-4BAE-AA9D-CE6AF6662E4F}" dt="2025-10-30T17:41:03.659" v="3157" actId="692"/>
          <ac:graphicFrameMkLst>
            <pc:docMk/>
            <pc:sldMk cId="1186086547" sldId="256"/>
            <ac:graphicFrameMk id="20" creationId="{5A267DF8-AECE-4FCC-ED4A-E07CA391563B}"/>
          </ac:graphicFrameMkLst>
        </pc:graphicFrameChg>
        <pc:graphicFrameChg chg="modGraphic">
          <ac:chgData name="Dmitriy Beznosko" userId="8bcdeb23-d2dd-465e-bda6-8e644f22b48c" providerId="ADAL" clId="{0045981B-6C3E-4BAE-AA9D-CE6AF6662E4F}" dt="2025-10-23T17:29:12.900" v="92"/>
          <ac:graphicFrameMkLst>
            <pc:docMk/>
            <pc:sldMk cId="1186086547" sldId="256"/>
            <ac:graphicFrameMk id="21" creationId="{494166F7-B441-3939-5EFB-53D3579C5A10}"/>
          </ac:graphicFrameMkLst>
        </pc:graphicFrameChg>
        <pc:picChg chg="add mod">
          <ac:chgData name="Dmitriy Beznosko" userId="8bcdeb23-d2dd-465e-bda6-8e644f22b48c" providerId="ADAL" clId="{0045981B-6C3E-4BAE-AA9D-CE6AF6662E4F}" dt="2025-10-23T17:27:45.246" v="87"/>
          <ac:picMkLst>
            <pc:docMk/>
            <pc:sldMk cId="1186086547" sldId="256"/>
            <ac:picMk id="7" creationId="{E2DBD166-78D7-CF9B-E4AD-EA072E6C4DA8}"/>
          </ac:picMkLst>
        </pc:picChg>
        <pc:picChg chg="add mod modCrop">
          <ac:chgData name="Dmitriy Beznosko" userId="8bcdeb23-d2dd-465e-bda6-8e644f22b48c" providerId="ADAL" clId="{0045981B-6C3E-4BAE-AA9D-CE6AF6662E4F}" dt="2025-10-23T18:15:43.124" v="1094" actId="732"/>
          <ac:picMkLst>
            <pc:docMk/>
            <pc:sldMk cId="1186086547" sldId="256"/>
            <ac:picMk id="10" creationId="{0C664A04-5354-E3A7-EBF8-D7096229D669}"/>
          </ac:picMkLst>
        </pc:picChg>
        <pc:picChg chg="add mod">
          <ac:chgData name="Dmitriy Beznosko" userId="8bcdeb23-d2dd-465e-bda6-8e644f22b48c" providerId="ADAL" clId="{0045981B-6C3E-4BAE-AA9D-CE6AF6662E4F}" dt="2025-10-28T17:40:08.933" v="1371" actId="1036"/>
          <ac:picMkLst>
            <pc:docMk/>
            <pc:sldMk cId="1186086547" sldId="256"/>
            <ac:picMk id="13" creationId="{B16EB479-C3E8-B6C4-C4DB-CA4EC0FF1434}"/>
          </ac:picMkLst>
        </pc:picChg>
        <pc:picChg chg="add mod">
          <ac:chgData name="Dmitriy Beznosko" userId="8bcdeb23-d2dd-465e-bda6-8e644f22b48c" providerId="ADAL" clId="{0045981B-6C3E-4BAE-AA9D-CE6AF6662E4F}" dt="2025-10-30T17:26:47.189" v="3094" actId="1076"/>
          <ac:picMkLst>
            <pc:docMk/>
            <pc:sldMk cId="1186086547" sldId="256"/>
            <ac:picMk id="16" creationId="{B53F411A-3911-5E70-60E3-EFABAA1015D9}"/>
          </ac:picMkLst>
        </pc:picChg>
        <pc:picChg chg="add mod modCrop">
          <ac:chgData name="Dmitriy Beznosko" userId="8bcdeb23-d2dd-465e-bda6-8e644f22b48c" providerId="ADAL" clId="{0045981B-6C3E-4BAE-AA9D-CE6AF6662E4F}" dt="2025-10-28T17:41:09.377" v="1413" actId="1076"/>
          <ac:picMkLst>
            <pc:docMk/>
            <pc:sldMk cId="1186086547" sldId="256"/>
            <ac:picMk id="17" creationId="{2ACC3225-2E6D-7376-3F3C-198D7BD77352}"/>
          </ac:picMkLst>
        </pc:picChg>
        <pc:picChg chg="add mod modCrop">
          <ac:chgData name="Dmitriy Beznosko" userId="8bcdeb23-d2dd-465e-bda6-8e644f22b48c" providerId="ADAL" clId="{0045981B-6C3E-4BAE-AA9D-CE6AF6662E4F}" dt="2025-10-30T18:20:10.682" v="3939" actId="1076"/>
          <ac:picMkLst>
            <pc:docMk/>
            <pc:sldMk cId="1186086547" sldId="256"/>
            <ac:picMk id="22" creationId="{0856DAFE-4651-00D9-570D-1F854566480B}"/>
          </ac:picMkLst>
        </pc:picChg>
        <pc:picChg chg="mod">
          <ac:chgData name="Dmitriy Beznosko" userId="8bcdeb23-d2dd-465e-bda6-8e644f22b48c" providerId="ADAL" clId="{0045981B-6C3E-4BAE-AA9D-CE6AF6662E4F}" dt="2025-10-30T17:58:53.655" v="3705" actId="1076"/>
          <ac:picMkLst>
            <pc:docMk/>
            <pc:sldMk cId="1186086547" sldId="256"/>
            <ac:picMk id="24" creationId="{0D3D7AAC-D9DC-5774-5FBA-3C59846CB0E0}"/>
          </ac:picMkLst>
        </pc:picChg>
        <pc:picChg chg="add mod">
          <ac:chgData name="Dmitriy Beznosko" userId="8bcdeb23-d2dd-465e-bda6-8e644f22b48c" providerId="ADAL" clId="{0045981B-6C3E-4BAE-AA9D-CE6AF6662E4F}" dt="2025-10-28T17:39:58.258" v="1362" actId="1036"/>
          <ac:picMkLst>
            <pc:docMk/>
            <pc:sldMk cId="1186086547" sldId="256"/>
            <ac:picMk id="51" creationId="{9272D92E-D5B3-C02C-0F8E-EEB30E62B0BE}"/>
          </ac:picMkLst>
        </pc:picChg>
        <pc:picChg chg="add mod">
          <ac:chgData name="Dmitriy Beznosko" userId="8bcdeb23-d2dd-465e-bda6-8e644f22b48c" providerId="ADAL" clId="{0045981B-6C3E-4BAE-AA9D-CE6AF6662E4F}" dt="2025-10-28T17:39:58.258" v="1362" actId="1036"/>
          <ac:picMkLst>
            <pc:docMk/>
            <pc:sldMk cId="1186086547" sldId="256"/>
            <ac:picMk id="52" creationId="{5EFBE5AD-60BD-DD94-5FE4-96B8E305A22A}"/>
          </ac:picMkLst>
        </pc:picChg>
        <pc:picChg chg="add mod">
          <ac:chgData name="Dmitriy Beznosko" userId="8bcdeb23-d2dd-465e-bda6-8e644f22b48c" providerId="ADAL" clId="{0045981B-6C3E-4BAE-AA9D-CE6AF6662E4F}" dt="2025-11-03T13:38:34.041" v="4879" actId="1076"/>
          <ac:picMkLst>
            <pc:docMk/>
            <pc:sldMk cId="1186086547" sldId="256"/>
            <ac:picMk id="53" creationId="{DD84A45C-5824-9616-66F0-F4797847E161}"/>
          </ac:picMkLst>
        </pc:picChg>
        <pc:cxnChg chg="mod">
          <ac:chgData name="Dmitriy Beznosko" userId="8bcdeb23-d2dd-465e-bda6-8e644f22b48c" providerId="ADAL" clId="{0045981B-6C3E-4BAE-AA9D-CE6AF6662E4F}" dt="2025-11-04T17:40:38.558" v="6302" actId="1037"/>
          <ac:cxnSpMkLst>
            <pc:docMk/>
            <pc:sldMk cId="1186086547" sldId="256"/>
            <ac:cxnSpMk id="140" creationId="{3AE9F435-685F-6CE4-84B5-AD32BB6441D1}"/>
          </ac:cxnSpMkLst>
        </pc:cxnChg>
        <pc:cxnChg chg="mod">
          <ac:chgData name="Dmitriy Beznosko" userId="8bcdeb23-d2dd-465e-bda6-8e644f22b48c" providerId="ADAL" clId="{0045981B-6C3E-4BAE-AA9D-CE6AF6662E4F}" dt="2025-11-04T17:41:11.981" v="6359" actId="1035"/>
          <ac:cxnSpMkLst>
            <pc:docMk/>
            <pc:sldMk cId="1186086547" sldId="256"/>
            <ac:cxnSpMk id="141" creationId="{B52D3290-08ED-4905-9BDC-3A24A2920AB4}"/>
          </ac:cxnSpMkLst>
        </pc:cxnChg>
        <pc:cxnChg chg="mod">
          <ac:chgData name="Dmitriy Beznosko" userId="8bcdeb23-d2dd-465e-bda6-8e644f22b48c" providerId="ADAL" clId="{0045981B-6C3E-4BAE-AA9D-CE6AF6662E4F}" dt="2025-11-04T17:41:03.645" v="6338" actId="1036"/>
          <ac:cxnSpMkLst>
            <pc:docMk/>
            <pc:sldMk cId="1186086547" sldId="256"/>
            <ac:cxnSpMk id="144" creationId="{44833B57-F95B-90B2-A8F8-2F21A21ADC72}"/>
          </ac:cxnSpMkLst>
        </pc:cxnChg>
        <pc:cxnChg chg="mod">
          <ac:chgData name="Dmitriy Beznosko" userId="8bcdeb23-d2dd-465e-bda6-8e644f22b48c" providerId="ADAL" clId="{0045981B-6C3E-4BAE-AA9D-CE6AF6662E4F}" dt="2025-11-04T17:41:11.981" v="6359" actId="1035"/>
          <ac:cxnSpMkLst>
            <pc:docMk/>
            <pc:sldMk cId="1186086547" sldId="256"/>
            <ac:cxnSpMk id="146" creationId="{56BB185E-6C0F-BDF8-703E-EE2B6E84B046}"/>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ookamiyokai\Downloads\67_6V-2025-09-04-11_21_1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606987233391941E-2"/>
          <c:y val="3.5955332065855786E-2"/>
          <c:w val="0.87221670106770632"/>
          <c:h val="0.84635853379290449"/>
        </c:manualLayout>
      </c:layout>
      <c:scatterChart>
        <c:scatterStyle val="smoothMarker"/>
        <c:varyColors val="0"/>
        <c:ser>
          <c:idx val="0"/>
          <c:order val="0"/>
          <c:spPr>
            <a:ln w="38100" cap="rnd">
              <a:solidFill>
                <a:schemeClr val="accent2">
                  <a:lumMod val="75000"/>
                </a:schemeClr>
              </a:solidFill>
            </a:ln>
            <a:effectLst>
              <a:glow rad="139700">
                <a:schemeClr val="accent1">
                  <a:satMod val="175000"/>
                  <a:alpha val="14000"/>
                </a:schemeClr>
              </a:glow>
            </a:effectLst>
          </c:spPr>
          <c:marker>
            <c:symbol val="diamond"/>
            <c:size val="13"/>
            <c:spPr>
              <a:solidFill>
                <a:schemeClr val="accent1">
                  <a:lumMod val="60000"/>
                  <a:lumOff val="40000"/>
                </a:schemeClr>
              </a:solidFill>
              <a:ln>
                <a:noFill/>
              </a:ln>
              <a:effectLst>
                <a:glow rad="63500">
                  <a:schemeClr val="accent1">
                    <a:satMod val="175000"/>
                    <a:alpha val="25000"/>
                  </a:schemeClr>
                </a:glow>
              </a:effectLst>
            </c:spPr>
          </c:marker>
          <c:xVal>
            <c:numRef>
              <c:f>'67_6V-2025-09-04-11_21_14'!$A$2:$A$27</c:f>
              <c:numCache>
                <c:formatCode>General</c:formatCode>
                <c:ptCount val="26"/>
                <c:pt idx="0">
                  <c:v>-5.0000000000000001E-3</c:v>
                </c:pt>
                <c:pt idx="1">
                  <c:v>-6.0000000000000001E-3</c:v>
                </c:pt>
                <c:pt idx="2">
                  <c:v>-7.0000000000000001E-3</c:v>
                </c:pt>
                <c:pt idx="3">
                  <c:v>-8.0000000000000002E-3</c:v>
                </c:pt>
                <c:pt idx="4">
                  <c:v>-8.9999999999999993E-3</c:v>
                </c:pt>
                <c:pt idx="5">
                  <c:v>-0.01</c:v>
                </c:pt>
                <c:pt idx="6">
                  <c:v>-1.0999999999999999E-2</c:v>
                </c:pt>
                <c:pt idx="7">
                  <c:v>-1.2E-2</c:v>
                </c:pt>
                <c:pt idx="8">
                  <c:v>-1.2999999999999999E-2</c:v>
                </c:pt>
                <c:pt idx="9">
                  <c:v>-1.4E-2</c:v>
                </c:pt>
                <c:pt idx="10">
                  <c:v>-1.4999999999999999E-2</c:v>
                </c:pt>
                <c:pt idx="11">
                  <c:v>-1.6E-2</c:v>
                </c:pt>
                <c:pt idx="12">
                  <c:v>-1.7000000000000001E-2</c:v>
                </c:pt>
                <c:pt idx="13">
                  <c:v>-1.7999999999999999E-2</c:v>
                </c:pt>
                <c:pt idx="14">
                  <c:v>-1.9E-2</c:v>
                </c:pt>
                <c:pt idx="15">
                  <c:v>-0.02</c:v>
                </c:pt>
                <c:pt idx="16">
                  <c:v>-2.1000000000000001E-2</c:v>
                </c:pt>
                <c:pt idx="17">
                  <c:v>-2.1999999999999999E-2</c:v>
                </c:pt>
                <c:pt idx="18">
                  <c:v>-2.3E-2</c:v>
                </c:pt>
                <c:pt idx="19">
                  <c:v>-2.4E-2</c:v>
                </c:pt>
                <c:pt idx="20">
                  <c:v>-2.5000000000000001E-2</c:v>
                </c:pt>
                <c:pt idx="21">
                  <c:v>-2.5999999999999999E-2</c:v>
                </c:pt>
                <c:pt idx="22">
                  <c:v>-2.7E-2</c:v>
                </c:pt>
                <c:pt idx="23">
                  <c:v>-2.8000000000000001E-2</c:v>
                </c:pt>
                <c:pt idx="24">
                  <c:v>-2.9000000000000001E-2</c:v>
                </c:pt>
                <c:pt idx="25">
                  <c:v>-0.03</c:v>
                </c:pt>
              </c:numCache>
            </c:numRef>
          </c:xVal>
          <c:yVal>
            <c:numRef>
              <c:f>'67_6V-2025-09-04-11_21_14'!$D$2:$D$27</c:f>
              <c:numCache>
                <c:formatCode>General</c:formatCode>
                <c:ptCount val="26"/>
                <c:pt idx="0">
                  <c:v>5.6538971939632336</c:v>
                </c:pt>
                <c:pt idx="1">
                  <c:v>5.0527324074032185</c:v>
                </c:pt>
                <c:pt idx="2">
                  <c:v>5.002407989295258</c:v>
                </c:pt>
                <c:pt idx="3">
                  <c:v>4.9820630837272333</c:v>
                </c:pt>
                <c:pt idx="4">
                  <c:v>4.9184078200610601</c:v>
                </c:pt>
                <c:pt idx="5">
                  <c:v>4.6296949571055066</c:v>
                </c:pt>
                <c:pt idx="6">
                  <c:v>4.2641753474807693</c:v>
                </c:pt>
                <c:pt idx="7">
                  <c:v>4.1479358960243795</c:v>
                </c:pt>
                <c:pt idx="8">
                  <c:v>4.117953695613652</c:v>
                </c:pt>
                <c:pt idx="9">
                  <c:v>4.0770843401809689</c:v>
                </c:pt>
                <c:pt idx="10">
                  <c:v>3.9509389898283254</c:v>
                </c:pt>
                <c:pt idx="11">
                  <c:v>3.6410773133253742</c:v>
                </c:pt>
                <c:pt idx="12">
                  <c:v>3.3586960995738107</c:v>
                </c:pt>
                <c:pt idx="13">
                  <c:v>3.2943339335834558</c:v>
                </c:pt>
                <c:pt idx="14">
                  <c:v>3.2754035027454043</c:v>
                </c:pt>
                <c:pt idx="15">
                  <c:v>3.209729428016205</c:v>
                </c:pt>
                <c:pt idx="16">
                  <c:v>3.109646031090973</c:v>
                </c:pt>
                <c:pt idx="17">
                  <c:v>2.858537197569639</c:v>
                </c:pt>
                <c:pt idx="18">
                  <c:v>2.5954962218255742</c:v>
                </c:pt>
                <c:pt idx="19">
                  <c:v>2.5148132949992852</c:v>
                </c:pt>
                <c:pt idx="20">
                  <c:v>2.470704429722788</c:v>
                </c:pt>
                <c:pt idx="21">
                  <c:v>2.4048337166199381</c:v>
                </c:pt>
                <c:pt idx="22">
                  <c:v>2.2787536009528289</c:v>
                </c:pt>
                <c:pt idx="23">
                  <c:v>2.0791812460476247</c:v>
                </c:pt>
                <c:pt idx="24">
                  <c:v>1.8803371309255641</c:v>
                </c:pt>
                <c:pt idx="25">
                  <c:v>1.7283537820212285</c:v>
                </c:pt>
              </c:numCache>
            </c:numRef>
          </c:yVal>
          <c:smooth val="1"/>
          <c:extLst>
            <c:ext xmlns:c16="http://schemas.microsoft.com/office/drawing/2014/chart" uri="{C3380CC4-5D6E-409C-BE32-E72D297353CC}">
              <c16:uniqueId val="{00000000-3516-4164-A47D-04218C4F397B}"/>
            </c:ext>
          </c:extLst>
        </c:ser>
        <c:dLbls>
          <c:showLegendKey val="0"/>
          <c:showVal val="0"/>
          <c:showCatName val="0"/>
          <c:showSerName val="0"/>
          <c:showPercent val="0"/>
          <c:showBubbleSize val="0"/>
        </c:dLbls>
        <c:axId val="250026351"/>
        <c:axId val="250033071"/>
      </c:scatterChart>
      <c:valAx>
        <c:axId val="250026351"/>
        <c:scaling>
          <c:orientation val="maxMin"/>
        </c:scaling>
        <c:delete val="0"/>
        <c:axPos val="b"/>
        <c:majorGridlines>
          <c:spPr>
            <a:ln w="9525" cap="flat" cmpd="sng" algn="ctr">
              <a:solidFill>
                <a:schemeClr val="dk1">
                  <a:lumMod val="65000"/>
                  <a:lumOff val="35000"/>
                  <a:alpha val="75000"/>
                </a:schemeClr>
              </a:solidFill>
              <a:round/>
            </a:ln>
            <a:effectLst/>
          </c:spPr>
        </c:majorGridlines>
        <c:title>
          <c:tx>
            <c:rich>
              <a:bodyPr rot="0" spcFirstLastPara="1" vertOverflow="ellipsis" vert="horz" wrap="square" anchor="ctr" anchorCtr="1"/>
              <a:lstStyle/>
              <a:p>
                <a:pPr>
                  <a:defRPr sz="1800" b="1" i="0" u="none" strike="noStrike" kern="1200" baseline="0">
                    <a:solidFill>
                      <a:schemeClr val="lt1">
                        <a:lumMod val="75000"/>
                      </a:schemeClr>
                    </a:solidFill>
                    <a:latin typeface="+mn-lt"/>
                    <a:ea typeface="+mn-ea"/>
                    <a:cs typeface="+mn-cs"/>
                  </a:defRPr>
                </a:pPr>
                <a:r>
                  <a:rPr lang="en-US"/>
                  <a:t>Threshold (V)</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1800" b="0" i="0" u="none" strike="noStrike" kern="1200" baseline="0">
                <a:solidFill>
                  <a:schemeClr val="lt1">
                    <a:lumMod val="75000"/>
                  </a:schemeClr>
                </a:solidFill>
                <a:latin typeface="+mn-lt"/>
                <a:ea typeface="+mn-ea"/>
                <a:cs typeface="+mn-cs"/>
              </a:defRPr>
            </a:pPr>
            <a:endParaRPr lang="en-US"/>
          </a:p>
        </c:txPr>
        <c:crossAx val="250033071"/>
        <c:crosses val="autoZero"/>
        <c:crossBetween val="midCat"/>
      </c:valAx>
      <c:valAx>
        <c:axId val="250033071"/>
        <c:scaling>
          <c:orientation val="minMax"/>
          <c:min val="1.5"/>
        </c:scaling>
        <c:delete val="0"/>
        <c:axPos val="r"/>
        <c:majorGridlines>
          <c:spPr>
            <a:ln w="9525" cap="flat" cmpd="sng" algn="ctr">
              <a:solidFill>
                <a:schemeClr val="dk1">
                  <a:lumMod val="65000"/>
                  <a:lumOff val="35000"/>
                  <a:alpha val="7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lt1">
                        <a:lumMod val="75000"/>
                      </a:schemeClr>
                    </a:solidFill>
                    <a:latin typeface="+mn-lt"/>
                    <a:ea typeface="+mn-ea"/>
                    <a:cs typeface="+mn-cs"/>
                  </a:defRPr>
                </a:pPr>
                <a:r>
                  <a:rPr lang="en-US"/>
                  <a:t>Log (noise rate)</a:t>
                </a:r>
              </a:p>
            </c:rich>
          </c:tx>
          <c:layout>
            <c:manualLayout>
              <c:xMode val="edge"/>
              <c:yMode val="edge"/>
              <c:x val="1.1853529909689364E-2"/>
              <c:y val="0.35022225062057777"/>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1800" b="0" i="0" u="none" strike="noStrike" kern="1200" baseline="0">
                <a:solidFill>
                  <a:schemeClr val="lt1">
                    <a:lumMod val="75000"/>
                  </a:schemeClr>
                </a:solidFill>
                <a:latin typeface="+mn-lt"/>
                <a:ea typeface="+mn-ea"/>
                <a:cs typeface="+mn-cs"/>
              </a:defRPr>
            </a:pPr>
            <a:endParaRPr lang="en-US"/>
          </a:p>
        </c:txPr>
        <c:crossAx val="250026351"/>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5">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3"/>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dk1">
            <a:lumMod val="65000"/>
            <a:lumOff val="35000"/>
            <a:alpha val="75000"/>
          </a:schemeClr>
        </a:solidFill>
        <a:round/>
      </a:ln>
    </cs:spPr>
  </cs:gridlineMajor>
  <cs:gridlineMinor>
    <cs:lnRef idx="0"/>
    <cs:fillRef idx="0"/>
    <cs:effectRef idx="0"/>
    <cs:fontRef idx="minor">
      <a:schemeClr val="tx1"/>
    </cs:fontRef>
    <cs:spPr>
      <a:ln w="9525" cap="flat" cmpd="sng" algn="ctr">
        <a:solidFill>
          <a:schemeClr val="dk1">
            <a:lumMod val="65000"/>
            <a:lumOff val="35000"/>
            <a:alpha val="25000"/>
          </a:schemeClr>
        </a:soli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spPr>
      <a:ln w="9525" cap="flat" cmpd="sng" algn="ctr">
        <a:solidFill>
          <a:schemeClr val="lt1">
            <a:lumMod val="50000"/>
          </a:schemeClr>
        </a:solidFill>
        <a:round/>
      </a:ln>
    </cs:spPr>
    <cs:defRPr sz="1197" kern="1200"/>
    <cs:bodyPr/>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14066520" cy="2179241"/>
          </a:xfrm>
          <a:prstGeom prst="rect">
            <a:avLst/>
          </a:prstGeom>
        </p:spPr>
        <p:txBody>
          <a:bodyPr vert="horz" lIns="433471" tIns="216738" rIns="433471" bIns="216738" rtlCol="0"/>
          <a:lstStyle>
            <a:lvl1pPr algn="l">
              <a:defRPr sz="5800"/>
            </a:lvl1pPr>
          </a:lstStyle>
          <a:p>
            <a:endParaRPr lang="en-US"/>
          </a:p>
        </p:txBody>
      </p:sp>
      <p:sp>
        <p:nvSpPr>
          <p:cNvPr id="3" name="Date Placeholder 2"/>
          <p:cNvSpPr>
            <a:spLocks noGrp="1"/>
          </p:cNvSpPr>
          <p:nvPr>
            <p:ph type="dt" idx="1"/>
          </p:nvPr>
        </p:nvSpPr>
        <p:spPr>
          <a:xfrm>
            <a:off x="18387167" y="7"/>
            <a:ext cx="14066520" cy="2179241"/>
          </a:xfrm>
          <a:prstGeom prst="rect">
            <a:avLst/>
          </a:prstGeom>
        </p:spPr>
        <p:txBody>
          <a:bodyPr vert="horz" lIns="433471" tIns="216738" rIns="433471" bIns="216738" rtlCol="0"/>
          <a:lstStyle>
            <a:lvl1pPr algn="r">
              <a:defRPr sz="5800"/>
            </a:lvl1pPr>
          </a:lstStyle>
          <a:p>
            <a:fld id="{26C9AE59-E7DB-3C43-AA19-E4D1AA1BA6A7}" type="datetimeFigureOut">
              <a:rPr lang="en-US" smtClean="0"/>
              <a:t>11/20/25</a:t>
            </a:fld>
            <a:endParaRPr lang="en-US"/>
          </a:p>
        </p:txBody>
      </p:sp>
      <p:sp>
        <p:nvSpPr>
          <p:cNvPr id="4" name="Slide Image Placeholder 3"/>
          <p:cNvSpPr>
            <a:spLocks noGrp="1" noRot="1" noChangeAspect="1"/>
          </p:cNvSpPr>
          <p:nvPr>
            <p:ph type="sldImg" idx="2"/>
          </p:nvPr>
        </p:nvSpPr>
        <p:spPr>
          <a:xfrm>
            <a:off x="6459538" y="5429250"/>
            <a:ext cx="19542125" cy="14657388"/>
          </a:xfrm>
          <a:prstGeom prst="rect">
            <a:avLst/>
          </a:prstGeom>
          <a:noFill/>
          <a:ln w="12700">
            <a:solidFill>
              <a:prstClr val="black"/>
            </a:solidFill>
          </a:ln>
        </p:spPr>
        <p:txBody>
          <a:bodyPr vert="horz" lIns="433471" tIns="216738" rIns="433471" bIns="216738" rtlCol="0" anchor="ctr"/>
          <a:lstStyle/>
          <a:p>
            <a:endParaRPr lang="en-US"/>
          </a:p>
        </p:txBody>
      </p:sp>
      <p:sp>
        <p:nvSpPr>
          <p:cNvPr id="5" name="Notes Placeholder 4"/>
          <p:cNvSpPr>
            <a:spLocks noGrp="1"/>
          </p:cNvSpPr>
          <p:nvPr>
            <p:ph type="body" sz="quarter" idx="3"/>
          </p:nvPr>
        </p:nvSpPr>
        <p:spPr>
          <a:xfrm>
            <a:off x="3246120" y="20902612"/>
            <a:ext cx="25968960" cy="17102140"/>
          </a:xfrm>
          <a:prstGeom prst="rect">
            <a:avLst/>
          </a:prstGeom>
        </p:spPr>
        <p:txBody>
          <a:bodyPr vert="horz" lIns="433471" tIns="216738" rIns="433471" bIns="2167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41254763"/>
            <a:ext cx="14066520" cy="2179237"/>
          </a:xfrm>
          <a:prstGeom prst="rect">
            <a:avLst/>
          </a:prstGeom>
        </p:spPr>
        <p:txBody>
          <a:bodyPr vert="horz" lIns="433471" tIns="216738" rIns="433471" bIns="216738" rtlCol="0" anchor="b"/>
          <a:lstStyle>
            <a:lvl1pPr algn="l">
              <a:defRPr sz="5800"/>
            </a:lvl1pPr>
          </a:lstStyle>
          <a:p>
            <a:endParaRPr lang="en-US"/>
          </a:p>
        </p:txBody>
      </p:sp>
      <p:sp>
        <p:nvSpPr>
          <p:cNvPr id="7" name="Slide Number Placeholder 6"/>
          <p:cNvSpPr>
            <a:spLocks noGrp="1"/>
          </p:cNvSpPr>
          <p:nvPr>
            <p:ph type="sldNum" sz="quarter" idx="5"/>
          </p:nvPr>
        </p:nvSpPr>
        <p:spPr>
          <a:xfrm>
            <a:off x="18387167" y="41254763"/>
            <a:ext cx="14066520" cy="2179237"/>
          </a:xfrm>
          <a:prstGeom prst="rect">
            <a:avLst/>
          </a:prstGeom>
        </p:spPr>
        <p:txBody>
          <a:bodyPr vert="horz" lIns="433471" tIns="216738" rIns="433471" bIns="216738" rtlCol="0" anchor="b"/>
          <a:lstStyle>
            <a:lvl1pPr algn="r">
              <a:defRPr sz="5800"/>
            </a:lvl1pPr>
          </a:lstStyle>
          <a:p>
            <a:fld id="{EB2D81E8-0D91-E340-BB7A-3CCE38DD47CC}" type="slidenum">
              <a:rPr lang="en-US" smtClean="0"/>
              <a:t>‹#›</a:t>
            </a:fld>
            <a:endParaRPr lang="en-US"/>
          </a:p>
        </p:txBody>
      </p:sp>
    </p:spTree>
    <p:extLst>
      <p:ext uri="{BB962C8B-B14F-4D97-AF65-F5344CB8AC3E}">
        <p14:creationId xmlns:p14="http://schemas.microsoft.com/office/powerpoint/2010/main" val="920565966"/>
      </p:ext>
    </p:extLst>
  </p:cSld>
  <p:clrMap bg1="lt1" tx1="dk1" bg2="lt2" tx2="dk2" accent1="accent1" accent2="accent2" accent3="accent3" accent4="accent4" accent5="accent5" accent6="accent6" hlink="hlink" folHlink="folHlink"/>
  <p:notesStyle>
    <a:lvl1pPr marL="0" algn="l" defTabSz="4389120" rtl="0" eaLnBrk="1" latinLnBrk="0" hangingPunct="1">
      <a:defRPr sz="5760" kern="1200">
        <a:solidFill>
          <a:schemeClr val="tx1"/>
        </a:solidFill>
        <a:latin typeface="+mn-lt"/>
        <a:ea typeface="+mn-ea"/>
        <a:cs typeface="+mn-cs"/>
      </a:defRPr>
    </a:lvl1pPr>
    <a:lvl2pPr marL="2194560" algn="l" defTabSz="4389120" rtl="0" eaLnBrk="1" latinLnBrk="0" hangingPunct="1">
      <a:defRPr sz="5760" kern="1200">
        <a:solidFill>
          <a:schemeClr val="tx1"/>
        </a:solidFill>
        <a:latin typeface="+mn-lt"/>
        <a:ea typeface="+mn-ea"/>
        <a:cs typeface="+mn-cs"/>
      </a:defRPr>
    </a:lvl2pPr>
    <a:lvl3pPr marL="4389120" algn="l" defTabSz="4389120" rtl="0" eaLnBrk="1" latinLnBrk="0" hangingPunct="1">
      <a:defRPr sz="5760" kern="1200">
        <a:solidFill>
          <a:schemeClr val="tx1"/>
        </a:solidFill>
        <a:latin typeface="+mn-lt"/>
        <a:ea typeface="+mn-ea"/>
        <a:cs typeface="+mn-cs"/>
      </a:defRPr>
    </a:lvl3pPr>
    <a:lvl4pPr marL="6583680" algn="l" defTabSz="4389120" rtl="0" eaLnBrk="1" latinLnBrk="0" hangingPunct="1">
      <a:defRPr sz="5760" kern="1200">
        <a:solidFill>
          <a:schemeClr val="tx1"/>
        </a:solidFill>
        <a:latin typeface="+mn-lt"/>
        <a:ea typeface="+mn-ea"/>
        <a:cs typeface="+mn-cs"/>
      </a:defRPr>
    </a:lvl4pPr>
    <a:lvl5pPr marL="8778240" algn="l" defTabSz="4389120" rtl="0" eaLnBrk="1" latinLnBrk="0" hangingPunct="1">
      <a:defRPr sz="5760" kern="1200">
        <a:solidFill>
          <a:schemeClr val="tx1"/>
        </a:solidFill>
        <a:latin typeface="+mn-lt"/>
        <a:ea typeface="+mn-ea"/>
        <a:cs typeface="+mn-cs"/>
      </a:defRPr>
    </a:lvl5pPr>
    <a:lvl6pPr marL="10972800" algn="l" defTabSz="4389120" rtl="0" eaLnBrk="1" latinLnBrk="0" hangingPunct="1">
      <a:defRPr sz="5760" kern="1200">
        <a:solidFill>
          <a:schemeClr val="tx1"/>
        </a:solidFill>
        <a:latin typeface="+mn-lt"/>
        <a:ea typeface="+mn-ea"/>
        <a:cs typeface="+mn-cs"/>
      </a:defRPr>
    </a:lvl6pPr>
    <a:lvl7pPr marL="13167360" algn="l" defTabSz="4389120" rtl="0" eaLnBrk="1" latinLnBrk="0" hangingPunct="1">
      <a:defRPr sz="5760" kern="1200">
        <a:solidFill>
          <a:schemeClr val="tx1"/>
        </a:solidFill>
        <a:latin typeface="+mn-lt"/>
        <a:ea typeface="+mn-ea"/>
        <a:cs typeface="+mn-cs"/>
      </a:defRPr>
    </a:lvl7pPr>
    <a:lvl8pPr marL="15361920" algn="l" defTabSz="4389120" rtl="0" eaLnBrk="1" latinLnBrk="0" hangingPunct="1">
      <a:defRPr sz="5760" kern="1200">
        <a:solidFill>
          <a:schemeClr val="tx1"/>
        </a:solidFill>
        <a:latin typeface="+mn-lt"/>
        <a:ea typeface="+mn-ea"/>
        <a:cs typeface="+mn-cs"/>
      </a:defRPr>
    </a:lvl8pPr>
    <a:lvl9pPr marL="17556480" algn="l" defTabSz="4389120" rtl="0" eaLnBrk="1" latinLnBrk="0" hangingPunct="1">
      <a:defRPr sz="57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59538" y="5429250"/>
            <a:ext cx="19542125" cy="14657388"/>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20804280">
              <a:defRPr/>
            </a:pPr>
            <a:fld id="{5667E6F1-CC04-6A48-9069-B8BC0ADC9B85}" type="slidenum">
              <a:rPr lang="en-US">
                <a:solidFill>
                  <a:prstClr val="black"/>
                </a:solidFill>
                <a:latin typeface="Aptos" panose="02110004020202020204"/>
              </a:rPr>
              <a:pPr defTabSz="20804280">
                <a:defRPr/>
              </a:pPr>
              <a:t>1</a:t>
            </a:fld>
            <a:endParaRPr lang="en-US">
              <a:solidFill>
                <a:prstClr val="black"/>
              </a:solidFill>
              <a:latin typeface="Aptos" panose="02110004020202020204"/>
            </a:endParaRPr>
          </a:p>
        </p:txBody>
      </p:sp>
    </p:spTree>
    <p:extLst>
      <p:ext uri="{BB962C8B-B14F-4D97-AF65-F5344CB8AC3E}">
        <p14:creationId xmlns:p14="http://schemas.microsoft.com/office/powerpoint/2010/main" val="1789636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795"/>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15"/>
            </a:lvl1pPr>
            <a:lvl2pPr marL="2194152" indent="0" algn="ctr">
              <a:buNone/>
              <a:defRPr sz="9600"/>
            </a:lvl2pPr>
            <a:lvl3pPr marL="4388309" indent="0" algn="ctr">
              <a:buNone/>
              <a:defRPr sz="8640"/>
            </a:lvl3pPr>
            <a:lvl4pPr marL="6582466" indent="0" algn="ctr">
              <a:buNone/>
              <a:defRPr sz="7680"/>
            </a:lvl4pPr>
            <a:lvl5pPr marL="8776618" indent="0" algn="ctr">
              <a:buNone/>
              <a:defRPr sz="7680"/>
            </a:lvl5pPr>
            <a:lvl6pPr marL="10970770" indent="0" algn="ctr">
              <a:buNone/>
              <a:defRPr sz="7680"/>
            </a:lvl6pPr>
            <a:lvl7pPr marL="13164922" indent="0" algn="ctr">
              <a:buNone/>
              <a:defRPr sz="7680"/>
            </a:lvl7pPr>
            <a:lvl8pPr marL="15359078" indent="0" algn="ctr">
              <a:buNone/>
              <a:defRPr sz="7680"/>
            </a:lvl8pPr>
            <a:lvl9pPr marL="17553235"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E093CE5E-ABD3-EB44-8E15-AAA92780256A}" type="datetimeFigureOut">
              <a:rPr lang="en-US" smtClean="0"/>
              <a:t>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3195089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93CE5E-ABD3-EB44-8E15-AAA92780256A}" type="datetimeFigureOut">
              <a:rPr lang="en-US" smtClean="0"/>
              <a:t>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3381465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7"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7"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93CE5E-ABD3-EB44-8E15-AAA92780256A}" type="datetimeFigureOut">
              <a:rPr lang="en-US" smtClean="0"/>
              <a:t>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2705912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93CE5E-ABD3-EB44-8E15-AAA92780256A}" type="datetimeFigureOut">
              <a:rPr lang="en-US" smtClean="0"/>
              <a:t>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2064374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9"/>
            <a:ext cx="37856160" cy="13693138"/>
          </a:xfrm>
        </p:spPr>
        <p:txBody>
          <a:bodyPr anchor="b"/>
          <a:lstStyle>
            <a:lvl1pPr>
              <a:defRPr sz="28795"/>
            </a:lvl1pPr>
          </a:lstStyle>
          <a:p>
            <a:r>
              <a:rPr lang="en-US"/>
              <a:t>Click to edit Master title style</a:t>
            </a:r>
          </a:p>
        </p:txBody>
      </p:sp>
      <p:sp>
        <p:nvSpPr>
          <p:cNvPr id="3" name="Text Placeholder 2"/>
          <p:cNvSpPr>
            <a:spLocks noGrp="1"/>
          </p:cNvSpPr>
          <p:nvPr>
            <p:ph type="body" idx="1"/>
          </p:nvPr>
        </p:nvSpPr>
        <p:spPr>
          <a:xfrm>
            <a:off x="2994662" y="22029439"/>
            <a:ext cx="37856160" cy="7200898"/>
          </a:xfrm>
        </p:spPr>
        <p:txBody>
          <a:bodyPr/>
          <a:lstStyle>
            <a:lvl1pPr marL="0" indent="0">
              <a:buNone/>
              <a:defRPr sz="11515">
                <a:solidFill>
                  <a:schemeClr val="tx1"/>
                </a:solidFill>
              </a:defRPr>
            </a:lvl1pPr>
            <a:lvl2pPr marL="2194152" indent="0">
              <a:buNone/>
              <a:defRPr sz="9600">
                <a:solidFill>
                  <a:schemeClr val="tx1">
                    <a:tint val="75000"/>
                  </a:schemeClr>
                </a:solidFill>
              </a:defRPr>
            </a:lvl2pPr>
            <a:lvl3pPr marL="4388309" indent="0">
              <a:buNone/>
              <a:defRPr sz="8640">
                <a:solidFill>
                  <a:schemeClr val="tx1">
                    <a:tint val="75000"/>
                  </a:schemeClr>
                </a:solidFill>
              </a:defRPr>
            </a:lvl3pPr>
            <a:lvl4pPr marL="6582466" indent="0">
              <a:buNone/>
              <a:defRPr sz="7680">
                <a:solidFill>
                  <a:schemeClr val="tx1">
                    <a:tint val="75000"/>
                  </a:schemeClr>
                </a:solidFill>
              </a:defRPr>
            </a:lvl4pPr>
            <a:lvl5pPr marL="8776618" indent="0">
              <a:buNone/>
              <a:defRPr sz="7680">
                <a:solidFill>
                  <a:schemeClr val="tx1">
                    <a:tint val="75000"/>
                  </a:schemeClr>
                </a:solidFill>
              </a:defRPr>
            </a:lvl5pPr>
            <a:lvl6pPr marL="10970770" indent="0">
              <a:buNone/>
              <a:defRPr sz="7680">
                <a:solidFill>
                  <a:schemeClr val="tx1">
                    <a:tint val="75000"/>
                  </a:schemeClr>
                </a:solidFill>
              </a:defRPr>
            </a:lvl6pPr>
            <a:lvl7pPr marL="13164922" indent="0">
              <a:buNone/>
              <a:defRPr sz="7680">
                <a:solidFill>
                  <a:schemeClr val="tx1">
                    <a:tint val="75000"/>
                  </a:schemeClr>
                </a:solidFill>
              </a:defRPr>
            </a:lvl7pPr>
            <a:lvl8pPr marL="15359078" indent="0">
              <a:buNone/>
              <a:defRPr sz="7680">
                <a:solidFill>
                  <a:schemeClr val="tx1">
                    <a:tint val="75000"/>
                  </a:schemeClr>
                </a:solidFill>
              </a:defRPr>
            </a:lvl8pPr>
            <a:lvl9pPr marL="17553235"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93CE5E-ABD3-EB44-8E15-AAA92780256A}" type="datetimeFigureOut">
              <a:rPr lang="en-US" smtClean="0"/>
              <a:t>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118265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93CE5E-ABD3-EB44-8E15-AAA92780256A}" type="datetimeFigureOut">
              <a:rPr lang="en-US" smtClean="0"/>
              <a:t>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1127781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1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6" y="8069582"/>
            <a:ext cx="18568032" cy="3954778"/>
          </a:xfrm>
        </p:spPr>
        <p:txBody>
          <a:bodyPr anchor="b"/>
          <a:lstStyle>
            <a:lvl1pPr marL="0" indent="0">
              <a:buNone/>
              <a:defRPr sz="11515" b="1"/>
            </a:lvl1pPr>
            <a:lvl2pPr marL="2194152" indent="0">
              <a:buNone/>
              <a:defRPr sz="9600" b="1"/>
            </a:lvl2pPr>
            <a:lvl3pPr marL="4388309" indent="0">
              <a:buNone/>
              <a:defRPr sz="8640" b="1"/>
            </a:lvl3pPr>
            <a:lvl4pPr marL="6582466" indent="0">
              <a:buNone/>
              <a:defRPr sz="7680" b="1"/>
            </a:lvl4pPr>
            <a:lvl5pPr marL="8776618" indent="0">
              <a:buNone/>
              <a:defRPr sz="7680" b="1"/>
            </a:lvl5pPr>
            <a:lvl6pPr marL="10970770" indent="0">
              <a:buNone/>
              <a:defRPr sz="7680" b="1"/>
            </a:lvl6pPr>
            <a:lvl7pPr marL="13164922" indent="0">
              <a:buNone/>
              <a:defRPr sz="7680" b="1"/>
            </a:lvl7pPr>
            <a:lvl8pPr marL="15359078" indent="0">
              <a:buNone/>
              <a:defRPr sz="7680" b="1"/>
            </a:lvl8pPr>
            <a:lvl9pPr marL="17553235"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6"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7" y="8069582"/>
            <a:ext cx="18659477" cy="3954778"/>
          </a:xfrm>
        </p:spPr>
        <p:txBody>
          <a:bodyPr anchor="b"/>
          <a:lstStyle>
            <a:lvl1pPr marL="0" indent="0">
              <a:buNone/>
              <a:defRPr sz="11515" b="1"/>
            </a:lvl1pPr>
            <a:lvl2pPr marL="2194152" indent="0">
              <a:buNone/>
              <a:defRPr sz="9600" b="1"/>
            </a:lvl2pPr>
            <a:lvl3pPr marL="4388309" indent="0">
              <a:buNone/>
              <a:defRPr sz="8640" b="1"/>
            </a:lvl3pPr>
            <a:lvl4pPr marL="6582466" indent="0">
              <a:buNone/>
              <a:defRPr sz="7680" b="1"/>
            </a:lvl4pPr>
            <a:lvl5pPr marL="8776618" indent="0">
              <a:buNone/>
              <a:defRPr sz="7680" b="1"/>
            </a:lvl5pPr>
            <a:lvl6pPr marL="10970770" indent="0">
              <a:buNone/>
              <a:defRPr sz="7680" b="1"/>
            </a:lvl6pPr>
            <a:lvl7pPr marL="13164922" indent="0">
              <a:buNone/>
              <a:defRPr sz="7680" b="1"/>
            </a:lvl7pPr>
            <a:lvl8pPr marL="15359078" indent="0">
              <a:buNone/>
              <a:defRPr sz="7680" b="1"/>
            </a:lvl8pPr>
            <a:lvl9pPr marL="17553235"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7"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93CE5E-ABD3-EB44-8E15-AAA92780256A}" type="datetimeFigureOut">
              <a:rPr lang="en-US" smtClean="0"/>
              <a:t>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1661955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93CE5E-ABD3-EB44-8E15-AAA92780256A}" type="datetimeFigureOut">
              <a:rPr lang="en-US" smtClean="0"/>
              <a:t>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624906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93CE5E-ABD3-EB44-8E15-AAA92780256A}" type="datetimeFigureOut">
              <a:rPr lang="en-US" smtClean="0"/>
              <a:t>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1329725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9"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52"/>
            <a:ext cx="22219920" cy="23393400"/>
          </a:xfrm>
        </p:spPr>
        <p:txBody>
          <a:bodyPr/>
          <a:lstStyle>
            <a:lvl1pPr>
              <a:defRPr sz="15360"/>
            </a:lvl1pPr>
            <a:lvl2pPr>
              <a:defRPr sz="13440"/>
            </a:lvl2pPr>
            <a:lvl3pPr>
              <a:defRPr sz="11515"/>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9" y="9875520"/>
            <a:ext cx="14156059" cy="18295622"/>
          </a:xfrm>
        </p:spPr>
        <p:txBody>
          <a:bodyPr/>
          <a:lstStyle>
            <a:lvl1pPr marL="0" indent="0">
              <a:buNone/>
              <a:defRPr sz="7680"/>
            </a:lvl1pPr>
            <a:lvl2pPr marL="2194152" indent="0">
              <a:buNone/>
              <a:defRPr sz="6720"/>
            </a:lvl2pPr>
            <a:lvl3pPr marL="4388309" indent="0">
              <a:buNone/>
              <a:defRPr sz="5760"/>
            </a:lvl3pPr>
            <a:lvl4pPr marL="6582466" indent="0">
              <a:buNone/>
              <a:defRPr sz="4800"/>
            </a:lvl4pPr>
            <a:lvl5pPr marL="8776618" indent="0">
              <a:buNone/>
              <a:defRPr sz="4800"/>
            </a:lvl5pPr>
            <a:lvl6pPr marL="10970770" indent="0">
              <a:buNone/>
              <a:defRPr sz="4800"/>
            </a:lvl6pPr>
            <a:lvl7pPr marL="13164922" indent="0">
              <a:buNone/>
              <a:defRPr sz="4800"/>
            </a:lvl7pPr>
            <a:lvl8pPr marL="15359078" indent="0">
              <a:buNone/>
              <a:defRPr sz="4800"/>
            </a:lvl8pPr>
            <a:lvl9pPr marL="17553235"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093CE5E-ABD3-EB44-8E15-AAA92780256A}" type="datetimeFigureOut">
              <a:rPr lang="en-US" smtClean="0"/>
              <a:t>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2865372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9"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52"/>
            <a:ext cx="22219920" cy="23393400"/>
          </a:xfrm>
        </p:spPr>
        <p:txBody>
          <a:bodyPr anchor="t"/>
          <a:lstStyle>
            <a:lvl1pPr marL="0" indent="0">
              <a:buNone/>
              <a:defRPr sz="15360"/>
            </a:lvl1pPr>
            <a:lvl2pPr marL="2194152" indent="0">
              <a:buNone/>
              <a:defRPr sz="13440"/>
            </a:lvl2pPr>
            <a:lvl3pPr marL="4388309" indent="0">
              <a:buNone/>
              <a:defRPr sz="11515"/>
            </a:lvl3pPr>
            <a:lvl4pPr marL="6582466" indent="0">
              <a:buNone/>
              <a:defRPr sz="9600"/>
            </a:lvl4pPr>
            <a:lvl5pPr marL="8776618" indent="0">
              <a:buNone/>
              <a:defRPr sz="9600"/>
            </a:lvl5pPr>
            <a:lvl6pPr marL="10970770" indent="0">
              <a:buNone/>
              <a:defRPr sz="9600"/>
            </a:lvl6pPr>
            <a:lvl7pPr marL="13164922" indent="0">
              <a:buNone/>
              <a:defRPr sz="9600"/>
            </a:lvl7pPr>
            <a:lvl8pPr marL="15359078" indent="0">
              <a:buNone/>
              <a:defRPr sz="9600"/>
            </a:lvl8pPr>
            <a:lvl9pPr marL="17553235" indent="0">
              <a:buNone/>
              <a:defRPr sz="9600"/>
            </a:lvl9pPr>
          </a:lstStyle>
          <a:p>
            <a:r>
              <a:rPr lang="en-US"/>
              <a:t>Drag picture to placeholder or click icon to add</a:t>
            </a:r>
          </a:p>
        </p:txBody>
      </p:sp>
      <p:sp>
        <p:nvSpPr>
          <p:cNvPr id="4" name="Text Placeholder 3"/>
          <p:cNvSpPr>
            <a:spLocks noGrp="1"/>
          </p:cNvSpPr>
          <p:nvPr>
            <p:ph type="body" sz="half" idx="2"/>
          </p:nvPr>
        </p:nvSpPr>
        <p:spPr>
          <a:xfrm>
            <a:off x="3023239" y="9875520"/>
            <a:ext cx="14156059" cy="18295622"/>
          </a:xfrm>
        </p:spPr>
        <p:txBody>
          <a:bodyPr/>
          <a:lstStyle>
            <a:lvl1pPr marL="0" indent="0">
              <a:buNone/>
              <a:defRPr sz="7680"/>
            </a:lvl1pPr>
            <a:lvl2pPr marL="2194152" indent="0">
              <a:buNone/>
              <a:defRPr sz="6720"/>
            </a:lvl2pPr>
            <a:lvl3pPr marL="4388309" indent="0">
              <a:buNone/>
              <a:defRPr sz="5760"/>
            </a:lvl3pPr>
            <a:lvl4pPr marL="6582466" indent="0">
              <a:buNone/>
              <a:defRPr sz="4800"/>
            </a:lvl4pPr>
            <a:lvl5pPr marL="8776618" indent="0">
              <a:buNone/>
              <a:defRPr sz="4800"/>
            </a:lvl5pPr>
            <a:lvl6pPr marL="10970770" indent="0">
              <a:buNone/>
              <a:defRPr sz="4800"/>
            </a:lvl6pPr>
            <a:lvl7pPr marL="13164922" indent="0">
              <a:buNone/>
              <a:defRPr sz="4800"/>
            </a:lvl7pPr>
            <a:lvl8pPr marL="15359078" indent="0">
              <a:buNone/>
              <a:defRPr sz="4800"/>
            </a:lvl8pPr>
            <a:lvl9pPr marL="17553235"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093CE5E-ABD3-EB44-8E15-AAA92780256A}" type="datetimeFigureOut">
              <a:rPr lang="en-US" smtClean="0"/>
              <a:t>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1199129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1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9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E093CE5E-ABD3-EB44-8E15-AAA92780256A}" type="datetimeFigureOut">
              <a:rPr lang="en-US" smtClean="0"/>
              <a:t>11/20/25</a:t>
            </a:fld>
            <a:endParaRPr lang="en-US"/>
          </a:p>
        </p:txBody>
      </p:sp>
      <p:sp>
        <p:nvSpPr>
          <p:cNvPr id="5" name="Footer Placeholder 4"/>
          <p:cNvSpPr>
            <a:spLocks noGrp="1"/>
          </p:cNvSpPr>
          <p:nvPr>
            <p:ph type="ftr" sz="quarter" idx="3"/>
          </p:nvPr>
        </p:nvSpPr>
        <p:spPr>
          <a:xfrm>
            <a:off x="14538960" y="3051049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9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48ACFFAE-34B9-EA4D-AF65-D3EFAF80311F}" type="slidenum">
              <a:rPr lang="en-US" smtClean="0"/>
              <a:t>‹#›</a:t>
            </a:fld>
            <a:endParaRPr lang="en-US"/>
          </a:p>
        </p:txBody>
      </p:sp>
    </p:spTree>
    <p:extLst>
      <p:ext uri="{BB962C8B-B14F-4D97-AF65-F5344CB8AC3E}">
        <p14:creationId xmlns:p14="http://schemas.microsoft.com/office/powerpoint/2010/main" val="37628519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8309"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078" indent="-1097078" algn="l" defTabSz="4388309"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230" indent="-1097078" algn="l" defTabSz="4388309" rtl="0" eaLnBrk="1" latinLnBrk="0" hangingPunct="1">
        <a:lnSpc>
          <a:spcPct val="90000"/>
        </a:lnSpc>
        <a:spcBef>
          <a:spcPts val="2400"/>
        </a:spcBef>
        <a:buFont typeface="Arial" panose="020B0604020202020204" pitchFamily="34" charset="0"/>
        <a:buChar char="•"/>
        <a:defRPr sz="11515" kern="1200">
          <a:solidFill>
            <a:schemeClr val="tx1"/>
          </a:solidFill>
          <a:latin typeface="+mn-lt"/>
          <a:ea typeface="+mn-ea"/>
          <a:cs typeface="+mn-cs"/>
        </a:defRPr>
      </a:lvl2pPr>
      <a:lvl3pPr marL="5485387" indent="-1097078" algn="l" defTabSz="4388309"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79539"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3696"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67848"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2000"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6157"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0309"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8309" rtl="0" eaLnBrk="1" latinLnBrk="0" hangingPunct="1">
        <a:defRPr sz="8640" kern="1200">
          <a:solidFill>
            <a:schemeClr val="tx1"/>
          </a:solidFill>
          <a:latin typeface="+mn-lt"/>
          <a:ea typeface="+mn-ea"/>
          <a:cs typeface="+mn-cs"/>
        </a:defRPr>
      </a:lvl1pPr>
      <a:lvl2pPr marL="2194152" algn="l" defTabSz="4388309" rtl="0" eaLnBrk="1" latinLnBrk="0" hangingPunct="1">
        <a:defRPr sz="8640" kern="1200">
          <a:solidFill>
            <a:schemeClr val="tx1"/>
          </a:solidFill>
          <a:latin typeface="+mn-lt"/>
          <a:ea typeface="+mn-ea"/>
          <a:cs typeface="+mn-cs"/>
        </a:defRPr>
      </a:lvl2pPr>
      <a:lvl3pPr marL="4388309" algn="l" defTabSz="4388309" rtl="0" eaLnBrk="1" latinLnBrk="0" hangingPunct="1">
        <a:defRPr sz="8640" kern="1200">
          <a:solidFill>
            <a:schemeClr val="tx1"/>
          </a:solidFill>
          <a:latin typeface="+mn-lt"/>
          <a:ea typeface="+mn-ea"/>
          <a:cs typeface="+mn-cs"/>
        </a:defRPr>
      </a:lvl3pPr>
      <a:lvl4pPr marL="6582466" algn="l" defTabSz="4388309" rtl="0" eaLnBrk="1" latinLnBrk="0" hangingPunct="1">
        <a:defRPr sz="8640" kern="1200">
          <a:solidFill>
            <a:schemeClr val="tx1"/>
          </a:solidFill>
          <a:latin typeface="+mn-lt"/>
          <a:ea typeface="+mn-ea"/>
          <a:cs typeface="+mn-cs"/>
        </a:defRPr>
      </a:lvl4pPr>
      <a:lvl5pPr marL="8776618" algn="l" defTabSz="4388309" rtl="0" eaLnBrk="1" latinLnBrk="0" hangingPunct="1">
        <a:defRPr sz="8640" kern="1200">
          <a:solidFill>
            <a:schemeClr val="tx1"/>
          </a:solidFill>
          <a:latin typeface="+mn-lt"/>
          <a:ea typeface="+mn-ea"/>
          <a:cs typeface="+mn-cs"/>
        </a:defRPr>
      </a:lvl5pPr>
      <a:lvl6pPr marL="10970770" algn="l" defTabSz="4388309" rtl="0" eaLnBrk="1" latinLnBrk="0" hangingPunct="1">
        <a:defRPr sz="8640" kern="1200">
          <a:solidFill>
            <a:schemeClr val="tx1"/>
          </a:solidFill>
          <a:latin typeface="+mn-lt"/>
          <a:ea typeface="+mn-ea"/>
          <a:cs typeface="+mn-cs"/>
        </a:defRPr>
      </a:lvl6pPr>
      <a:lvl7pPr marL="13164922" algn="l" defTabSz="4388309" rtl="0" eaLnBrk="1" latinLnBrk="0" hangingPunct="1">
        <a:defRPr sz="8640" kern="1200">
          <a:solidFill>
            <a:schemeClr val="tx1"/>
          </a:solidFill>
          <a:latin typeface="+mn-lt"/>
          <a:ea typeface="+mn-ea"/>
          <a:cs typeface="+mn-cs"/>
        </a:defRPr>
      </a:lvl7pPr>
      <a:lvl8pPr marL="15359078" algn="l" defTabSz="4388309" rtl="0" eaLnBrk="1" latinLnBrk="0" hangingPunct="1">
        <a:defRPr sz="8640" kern="1200">
          <a:solidFill>
            <a:schemeClr val="tx1"/>
          </a:solidFill>
          <a:latin typeface="+mn-lt"/>
          <a:ea typeface="+mn-ea"/>
          <a:cs typeface="+mn-cs"/>
        </a:defRPr>
      </a:lvl8pPr>
      <a:lvl9pPr marL="17553235" algn="l" defTabSz="4388309"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jpeg"/><Relationship Id="rId3" Type="http://schemas.openxmlformats.org/officeDocument/2006/relationships/hyperlink" Target="https://doi.org/10.22323/1.501.0191" TargetMode="External"/><Relationship Id="rId7" Type="http://schemas.openxmlformats.org/officeDocument/2006/relationships/image" Target="../media/image1.png"/><Relationship Id="rId12" Type="http://schemas.openxmlformats.org/officeDocument/2006/relationships/image" Target="../media/image6.jpeg"/><Relationship Id="rId17" Type="http://schemas.openxmlformats.org/officeDocument/2006/relationships/chart" Target="../charts/chart1.xml"/><Relationship Id="rId2" Type="http://schemas.openxmlformats.org/officeDocument/2006/relationships/notesSlide" Target="../notesSlides/notesSlide1.xml"/><Relationship Id="rId16"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hyperlink" Target="https://doi.org/10.48550/arXiv.2501.08235" TargetMode="External"/><Relationship Id="rId11" Type="http://schemas.openxmlformats.org/officeDocument/2006/relationships/image" Target="../media/image5.jpeg"/><Relationship Id="rId5" Type="http://schemas.openxmlformats.org/officeDocument/2006/relationships/hyperlink" Target="https://sos.clayton.edu/proceedings/004/PROC(04ACSS2025)002.pdf" TargetMode="External"/><Relationship Id="rId15" Type="http://schemas.openxmlformats.org/officeDocument/2006/relationships/image" Target="../media/image9.jpeg"/><Relationship Id="rId10" Type="http://schemas.openxmlformats.org/officeDocument/2006/relationships/image" Target="../media/image4.jpeg"/><Relationship Id="rId4" Type="http://schemas.openxmlformats.org/officeDocument/2006/relationships/hyperlink" Target="https://doi.org/10.1016/j.engappai.2025.112109" TargetMode="External"/><Relationship Id="rId9" Type="http://schemas.openxmlformats.org/officeDocument/2006/relationships/image" Target="../media/image3.jpeg"/><Relationship Id="rId1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20000"/>
            <a:lumOff val="80000"/>
          </a:schemeClr>
        </a:solidFill>
        <a:effectLst/>
      </p:bgPr>
    </p:bg>
    <p:spTree>
      <p:nvGrpSpPr>
        <p:cNvPr id="1" name=""/>
        <p:cNvGrpSpPr/>
        <p:nvPr/>
      </p:nvGrpSpPr>
      <p:grpSpPr>
        <a:xfrm>
          <a:off x="0" y="0"/>
          <a:ext cx="0" cy="0"/>
          <a:chOff x="0" y="0"/>
          <a:chExt cx="0" cy="0"/>
        </a:xfrm>
      </p:grpSpPr>
      <p:graphicFrame>
        <p:nvGraphicFramePr>
          <p:cNvPr id="19" name="Table 18">
            <a:extLst>
              <a:ext uri="{FF2B5EF4-FFF2-40B4-BE49-F238E27FC236}">
                <a16:creationId xmlns:a16="http://schemas.microsoft.com/office/drawing/2014/main" id="{C5B5257C-D01B-84DC-F153-D3532203EF26}"/>
              </a:ext>
            </a:extLst>
          </p:cNvPr>
          <p:cNvGraphicFramePr>
            <a:graphicFrameLocks noGrp="1"/>
          </p:cNvGraphicFramePr>
          <p:nvPr>
            <p:extLst>
              <p:ext uri="{D42A27DB-BD31-4B8C-83A1-F6EECF244321}">
                <p14:modId xmlns:p14="http://schemas.microsoft.com/office/powerpoint/2010/main" val="1253732958"/>
              </p:ext>
            </p:extLst>
          </p:nvPr>
        </p:nvGraphicFramePr>
        <p:xfrm>
          <a:off x="13857732" y="4515710"/>
          <a:ext cx="16175736" cy="28188336"/>
        </p:xfrm>
        <a:graphic>
          <a:graphicData uri="http://schemas.openxmlformats.org/drawingml/2006/table">
            <a:tbl>
              <a:tblPr>
                <a:tableStyleId>{21E4AEA4-8DFA-4A89-87EB-49C32662AFE0}</a:tableStyleId>
              </a:tblPr>
              <a:tblGrid>
                <a:gridCol w="16175736">
                  <a:extLst>
                    <a:ext uri="{9D8B030D-6E8A-4147-A177-3AD203B41FA5}">
                      <a16:colId xmlns:a16="http://schemas.microsoft.com/office/drawing/2014/main" val="3062481294"/>
                    </a:ext>
                  </a:extLst>
                </a:gridCol>
              </a:tblGrid>
              <a:tr h="2247958">
                <a:tc>
                  <a:txBody>
                    <a:bodyPr/>
                    <a:lstStyle/>
                    <a:p>
                      <a:pPr algn="ctr"/>
                      <a:endParaRPr lang="en-US" sz="2400" b="1" u="sng">
                        <a:latin typeface="Times New Roman" panose="02020603050405020304" pitchFamily="18" charset="0"/>
                        <a:cs typeface="Times New Roman" panose="02020603050405020304" pitchFamily="18" charset="0"/>
                      </a:endParaRPr>
                    </a:p>
                  </a:txBody>
                  <a:tcPr marL="68582" marR="68582" marT="34291" marB="34291"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alpha val="40000"/>
                      </a:schemeClr>
                    </a:solidFill>
                  </a:tcPr>
                </a:tc>
                <a:extLst>
                  <a:ext uri="{0D108BD9-81ED-4DB2-BD59-A6C34878D82A}">
                    <a16:rowId xmlns:a16="http://schemas.microsoft.com/office/drawing/2014/main" val="2082203406"/>
                  </a:ext>
                </a:extLst>
              </a:tr>
              <a:tr h="20767070">
                <a:tc>
                  <a:txBody>
                    <a:bodyPr/>
                    <a:lstStyle/>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txBody>
                  <a:tcPr marL="68582" marR="68582" marT="34291" marB="34291">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alpha val="40000"/>
                      </a:schemeClr>
                    </a:solidFill>
                  </a:tcPr>
                </a:tc>
                <a:extLst>
                  <a:ext uri="{0D108BD9-81ED-4DB2-BD59-A6C34878D82A}">
                    <a16:rowId xmlns:a16="http://schemas.microsoft.com/office/drawing/2014/main" val="2855708887"/>
                  </a:ext>
                </a:extLst>
              </a:tr>
              <a:tr h="5173308">
                <a:tc>
                  <a:txBody>
                    <a:bodyPr/>
                    <a:lstStyle/>
                    <a:p>
                      <a:endParaRPr lang="en-US" sz="1000" dirty="0"/>
                    </a:p>
                  </a:txBody>
                  <a:tcPr marL="68582" marR="68582" marT="34291" marB="34291">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alpha val="40000"/>
                      </a:schemeClr>
                    </a:solidFill>
                  </a:tcPr>
                </a:tc>
                <a:extLst>
                  <a:ext uri="{0D108BD9-81ED-4DB2-BD59-A6C34878D82A}">
                    <a16:rowId xmlns:a16="http://schemas.microsoft.com/office/drawing/2014/main" val="2639441310"/>
                  </a:ext>
                </a:extLst>
              </a:tr>
            </a:tbl>
          </a:graphicData>
        </a:graphic>
      </p:graphicFrame>
      <p:sp>
        <p:nvSpPr>
          <p:cNvPr id="4" name="TextBox 3"/>
          <p:cNvSpPr txBox="1"/>
          <p:nvPr/>
        </p:nvSpPr>
        <p:spPr>
          <a:xfrm>
            <a:off x="8254021" y="67362"/>
            <a:ext cx="27158197" cy="4431983"/>
          </a:xfrm>
          <a:prstGeom prst="rect">
            <a:avLst/>
          </a:prstGeom>
          <a:noFill/>
        </p:spPr>
        <p:txBody>
          <a:bodyPr wrap="square" lIns="91440" tIns="45720" rIns="91440" bIns="45720" rtlCol="0" anchor="t">
            <a:spAutoFit/>
          </a:bodyPr>
          <a:lstStyle/>
          <a:p>
            <a:pPr algn="ctr" defTabSz="3290918"/>
            <a:r>
              <a:rPr lang="en-US" sz="6600" b="1" dirty="0">
                <a:solidFill>
                  <a:prstClr val="black"/>
                </a:solidFill>
                <a:latin typeface="Times New Roman" panose="02020603050405020304" pitchFamily="18" charset="0"/>
                <a:ea typeface="Cambria" charset="0"/>
                <a:cs typeface="Times New Roman" panose="02020603050405020304" pitchFamily="18" charset="0"/>
              </a:rPr>
              <a:t>Calibration Activities and Finalizing Construction of DUCK</a:t>
            </a:r>
          </a:p>
          <a:p>
            <a:pPr algn="ctr" defTabSz="3291317">
              <a:defRPr/>
            </a:pPr>
            <a:r>
              <a:rPr lang="en-US" sz="5400" dirty="0">
                <a:solidFill>
                  <a:prstClr val="black"/>
                </a:solidFill>
                <a:latin typeface="Times New Roman" panose="02020603050405020304" pitchFamily="18" charset="0"/>
                <a:cs typeface="Times New Roman" panose="02020603050405020304" pitchFamily="18" charset="0"/>
              </a:rPr>
              <a:t>Dmitriy </a:t>
            </a:r>
            <a:r>
              <a:rPr lang="en-US" sz="5400" dirty="0" err="1">
                <a:solidFill>
                  <a:prstClr val="black"/>
                </a:solidFill>
                <a:latin typeface="Times New Roman" panose="02020603050405020304" pitchFamily="18" charset="0"/>
                <a:cs typeface="Times New Roman" panose="02020603050405020304" pitchFamily="18" charset="0"/>
              </a:rPr>
              <a:t>Beznosko</a:t>
            </a:r>
            <a:r>
              <a:rPr lang="en-US" sz="5400" dirty="0">
                <a:solidFill>
                  <a:prstClr val="black"/>
                </a:solidFill>
                <a:latin typeface="Times New Roman" panose="02020603050405020304" pitchFamily="18" charset="0"/>
                <a:cs typeface="Times New Roman" panose="02020603050405020304" pitchFamily="18" charset="0"/>
              </a:rPr>
              <a:t>, Xuong Minh Tran*</a:t>
            </a:r>
          </a:p>
          <a:p>
            <a:pPr algn="ctr" defTabSz="3290918"/>
            <a:r>
              <a:rPr lang="en-US" sz="5400" dirty="0">
                <a:solidFill>
                  <a:prstClr val="black"/>
                </a:solidFill>
                <a:latin typeface="Times New Roman" panose="02020603050405020304" pitchFamily="18" charset="0"/>
                <a:cs typeface="Times New Roman" panose="02020603050405020304" pitchFamily="18" charset="0"/>
              </a:rPr>
              <a:t>School of Sciences Experiential Learning Forum</a:t>
            </a:r>
          </a:p>
          <a:p>
            <a:pPr algn="ctr" defTabSz="3290918"/>
            <a:r>
              <a:rPr lang="en-US" sz="5400" dirty="0">
                <a:solidFill>
                  <a:prstClr val="black"/>
                </a:solidFill>
                <a:latin typeface="Times New Roman" panose="02020603050405020304" pitchFamily="18" charset="0"/>
                <a:cs typeface="Times New Roman" panose="02020603050405020304" pitchFamily="18" charset="0"/>
              </a:rPr>
              <a:t>Nov 21, 2025, CLSU, Morrow, GA</a:t>
            </a:r>
          </a:p>
          <a:p>
            <a:pPr algn="ctr" defTabSz="3290918"/>
            <a:r>
              <a:rPr lang="en-US" sz="5400" dirty="0">
                <a:solidFill>
                  <a:prstClr val="black"/>
                </a:solidFill>
                <a:latin typeface="Times New Roman" panose="02020603050405020304" pitchFamily="18" charset="0"/>
                <a:ea typeface="Cambria" charset="0"/>
                <a:cs typeface="Times New Roman" panose="02020603050405020304" pitchFamily="18" charset="0"/>
              </a:rPr>
              <a:t>*presenter, xtran2@student.clayton.edu</a:t>
            </a:r>
            <a:endParaRPr lang="en-US" sz="5400" dirty="0">
              <a:solidFill>
                <a:prstClr val="black"/>
              </a:solidFill>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DE51B066-F596-C235-2E19-BBF319E8F2EB}"/>
              </a:ext>
            </a:extLst>
          </p:cNvPr>
          <p:cNvGraphicFramePr>
            <a:graphicFrameLocks noGrp="1"/>
          </p:cNvGraphicFramePr>
          <p:nvPr>
            <p:extLst>
              <p:ext uri="{D42A27DB-BD31-4B8C-83A1-F6EECF244321}">
                <p14:modId xmlns:p14="http://schemas.microsoft.com/office/powerpoint/2010/main" val="3208736823"/>
              </p:ext>
            </p:extLst>
          </p:nvPr>
        </p:nvGraphicFramePr>
        <p:xfrm>
          <a:off x="655642" y="10865447"/>
          <a:ext cx="12911328" cy="6373368"/>
        </p:xfrm>
        <a:graphic>
          <a:graphicData uri="http://schemas.openxmlformats.org/drawingml/2006/table">
            <a:tbl>
              <a:tblPr firstRow="1" bandRow="1">
                <a:tableStyleId>{5C22544A-7EE6-4342-B048-85BDC9FD1C3A}</a:tableStyleId>
              </a:tblPr>
              <a:tblGrid>
                <a:gridCol w="12911328">
                  <a:extLst>
                    <a:ext uri="{9D8B030D-6E8A-4147-A177-3AD203B41FA5}">
                      <a16:colId xmlns:a16="http://schemas.microsoft.com/office/drawing/2014/main" val="1267746151"/>
                    </a:ext>
                  </a:extLst>
                </a:gridCol>
              </a:tblGrid>
              <a:tr h="603646">
                <a:tc>
                  <a:txBody>
                    <a:bodyPr/>
                    <a:lstStyle/>
                    <a:p>
                      <a:pPr algn="ctr">
                        <a:defRPr/>
                      </a:pPr>
                      <a:endParaRPr lang="en-US" sz="2400" u="sng">
                        <a:solidFill>
                          <a:schemeClr val="tx1"/>
                        </a:solidFill>
                        <a:latin typeface="Times New Roman"/>
                        <a:cs typeface="Times New Roman"/>
                      </a:endParaRPr>
                    </a:p>
                  </a:txBody>
                  <a:tcPr marL="68582" marR="68582" marT="34291" marB="34291">
                    <a:lnL w="12700" algn="ctr">
                      <a:noFill/>
                    </a:lnL>
                    <a:lnR w="12700" algn="ctr">
                      <a:noFill/>
                    </a:lnR>
                    <a:lnT w="38100" algn="ctr">
                      <a:noFill/>
                    </a:lnT>
                    <a:lnB w="38100" algn="ctr">
                      <a:noFill/>
                    </a:lnB>
                    <a:noFill/>
                  </a:tcPr>
                </a:tc>
                <a:extLst>
                  <a:ext uri="{0D108BD9-81ED-4DB2-BD59-A6C34878D82A}">
                    <a16:rowId xmlns:a16="http://schemas.microsoft.com/office/drawing/2014/main" val="2537078871"/>
                  </a:ext>
                </a:extLst>
              </a:tr>
              <a:tr h="5288480">
                <a:tc>
                  <a:txBody>
                    <a:bodyPr/>
                    <a:lstStyle/>
                    <a:p>
                      <a:pPr marL="457200" marR="0" lvl="0" indent="-457200" algn="l" defTabSz="2194560">
                        <a:lnSpc>
                          <a:spcPct val="100000"/>
                        </a:lnSpc>
                        <a:spcBef>
                          <a:spcPts val="0"/>
                        </a:spcBef>
                        <a:spcAft>
                          <a:spcPts val="0"/>
                        </a:spcAft>
                        <a:buClrTx/>
                        <a:buSzTx/>
                        <a:buFont typeface="Arial" panose="020B0604020202020204" pitchFamily="34" charset="0"/>
                        <a:buChar char="•"/>
                        <a:defRPr/>
                      </a:pPr>
                      <a:endParaRPr lang="en-US" sz="2400"/>
                    </a:p>
                  </a:txBody>
                  <a:tcPr marL="68582" marR="68582" marT="34291" marB="34291">
                    <a:lnL w="12700" algn="ctr">
                      <a:noFill/>
                    </a:lnL>
                    <a:lnR w="12700" algn="ctr">
                      <a:noFill/>
                    </a:lnR>
                    <a:lnT w="38100" algn="ctr">
                      <a:noFill/>
                    </a:lnT>
                    <a:lnB w="12700" algn="ctr">
                      <a:noFill/>
                    </a:lnB>
                    <a:noFill/>
                  </a:tcPr>
                </a:tc>
                <a:extLst>
                  <a:ext uri="{0D108BD9-81ED-4DB2-BD59-A6C34878D82A}">
                    <a16:rowId xmlns:a16="http://schemas.microsoft.com/office/drawing/2014/main" val="962865356"/>
                  </a:ext>
                </a:extLst>
              </a:tr>
              <a:tr h="481242">
                <a:tc>
                  <a:txBody>
                    <a:bodyPr/>
                    <a:lstStyle/>
                    <a:p>
                      <a:pPr marL="0" marR="0" lvl="0" indent="0" algn="l" defTabSz="4389120">
                        <a:lnSpc>
                          <a:spcPct val="100000"/>
                        </a:lnSpc>
                        <a:spcBef>
                          <a:spcPts val="0"/>
                        </a:spcBef>
                        <a:spcAft>
                          <a:spcPts val="0"/>
                        </a:spcAft>
                        <a:buClrTx/>
                        <a:buSzTx/>
                        <a:buFontTx/>
                        <a:buNone/>
                        <a:defRPr/>
                      </a:pPr>
                      <a:endParaRPr lang="en-US" sz="1900">
                        <a:solidFill>
                          <a:schemeClr val="bg1"/>
                        </a:solidFill>
                        <a:latin typeface="Times New Roman"/>
                        <a:ea typeface="+mn-ea"/>
                        <a:cs typeface="Times New Roman"/>
                      </a:endParaRPr>
                    </a:p>
                  </a:txBody>
                  <a:tcPr marL="68582" marR="68582" marT="34291" marB="34291">
                    <a:lnL w="12700" algn="ctr">
                      <a:noFill/>
                    </a:lnL>
                    <a:lnR w="12700" algn="ctr">
                      <a:noFill/>
                    </a:lnR>
                    <a:lnT w="38100" algn="ctr">
                      <a:noFill/>
                    </a:lnT>
                    <a:lnB w="12700" algn="ctr">
                      <a:noFill/>
                    </a:lnB>
                    <a:noFill/>
                  </a:tcPr>
                </a:tc>
                <a:extLst>
                  <a:ext uri="{0D108BD9-81ED-4DB2-BD59-A6C34878D82A}">
                    <a16:rowId xmlns:a16="http://schemas.microsoft.com/office/drawing/2014/main" val="343432776"/>
                  </a:ext>
                </a:extLst>
              </a:tr>
            </a:tbl>
          </a:graphicData>
        </a:graphic>
      </p:graphicFrame>
      <p:graphicFrame>
        <p:nvGraphicFramePr>
          <p:cNvPr id="18" name="Table 17">
            <a:extLst>
              <a:ext uri="{FF2B5EF4-FFF2-40B4-BE49-F238E27FC236}">
                <a16:creationId xmlns:a16="http://schemas.microsoft.com/office/drawing/2014/main" id="{698A2465-8B67-2EF0-2D6A-A5E566F9194D}"/>
              </a:ext>
            </a:extLst>
          </p:cNvPr>
          <p:cNvGraphicFramePr>
            <a:graphicFrameLocks noGrp="1"/>
          </p:cNvGraphicFramePr>
          <p:nvPr>
            <p:extLst>
              <p:ext uri="{D42A27DB-BD31-4B8C-83A1-F6EECF244321}">
                <p14:modId xmlns:p14="http://schemas.microsoft.com/office/powerpoint/2010/main" val="1873048240"/>
              </p:ext>
            </p:extLst>
          </p:nvPr>
        </p:nvGraphicFramePr>
        <p:xfrm>
          <a:off x="30449480" y="4515710"/>
          <a:ext cx="12801596" cy="28188337"/>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1267746151"/>
                    </a:ext>
                  </a:extLst>
                </a:gridCol>
                <a:gridCol w="3200399">
                  <a:extLst>
                    <a:ext uri="{9D8B030D-6E8A-4147-A177-3AD203B41FA5}">
                      <a16:colId xmlns:a16="http://schemas.microsoft.com/office/drawing/2014/main" val="1751341123"/>
                    </a:ext>
                  </a:extLst>
                </a:gridCol>
                <a:gridCol w="3200399">
                  <a:extLst>
                    <a:ext uri="{9D8B030D-6E8A-4147-A177-3AD203B41FA5}">
                      <a16:colId xmlns:a16="http://schemas.microsoft.com/office/drawing/2014/main" val="2998412006"/>
                    </a:ext>
                  </a:extLst>
                </a:gridCol>
                <a:gridCol w="3200399">
                  <a:extLst>
                    <a:ext uri="{9D8B030D-6E8A-4147-A177-3AD203B41FA5}">
                      <a16:colId xmlns:a16="http://schemas.microsoft.com/office/drawing/2014/main" val="3423112364"/>
                    </a:ext>
                  </a:extLst>
                </a:gridCol>
              </a:tblGrid>
              <a:tr h="2671769">
                <a:tc>
                  <a:txBody>
                    <a:bodyPr/>
                    <a:lstStyle/>
                    <a:p>
                      <a:pPr algn="ctr">
                        <a:defRPr/>
                      </a:pPr>
                      <a:endParaRPr lang="en-US" sz="2400" u="sng">
                        <a:solidFill>
                          <a:schemeClr val="tx1"/>
                        </a:solidFill>
                        <a:latin typeface="Times New Roman"/>
                        <a:cs typeface="Times New Roman"/>
                      </a:endParaRPr>
                    </a:p>
                  </a:txBody>
                  <a:tcPr marL="68582" marR="68582" marT="34291" marB="34291">
                    <a:lnL w="12700" algn="ctr">
                      <a:noFill/>
                    </a:lnL>
                    <a:lnR w="12700" algn="ctr">
                      <a:noFill/>
                    </a:lnR>
                    <a:lnT w="38100" algn="ctr">
                      <a:noFill/>
                    </a:lnT>
                    <a:lnB w="38100" algn="ctr">
                      <a:noFill/>
                    </a:lnB>
                    <a:solidFill>
                      <a:schemeClr val="accent1">
                        <a:lumMod val="40000"/>
                        <a:lumOff val="60000"/>
                        <a:alpha val="50196"/>
                      </a:schemeClr>
                    </a:solidFill>
                  </a:tcPr>
                </a:tc>
                <a:tc>
                  <a:txBody>
                    <a:bodyPr/>
                    <a:lstStyle/>
                    <a:p>
                      <a:pPr lvl="0" algn="ctr">
                        <a:buNone/>
                        <a:defRPr/>
                      </a:pPr>
                      <a:endParaRPr lang="en-US" sz="2400" u="sng">
                        <a:solidFill>
                          <a:schemeClr val="tx1"/>
                        </a:solidFill>
                        <a:latin typeface="Times New Roman"/>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lvl="0" algn="ctr">
                        <a:buNone/>
                        <a:defRPr/>
                      </a:pPr>
                      <a:endParaRPr lang="en-US" sz="2400" u="sng">
                        <a:solidFill>
                          <a:schemeClr val="tx1"/>
                        </a:solidFill>
                        <a:latin typeface="Times New Roman"/>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lvl="0" algn="ctr">
                        <a:buNone/>
                        <a:defRPr/>
                      </a:pPr>
                      <a:endParaRPr lang="en-US" sz="2400" u="sng">
                        <a:solidFill>
                          <a:schemeClr val="tx1"/>
                        </a:solidFill>
                        <a:latin typeface="Times New Roman"/>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extLst>
                  <a:ext uri="{0D108BD9-81ED-4DB2-BD59-A6C34878D82A}">
                    <a16:rowId xmlns:a16="http://schemas.microsoft.com/office/drawing/2014/main" val="2537078871"/>
                  </a:ext>
                </a:extLst>
              </a:tr>
              <a:tr h="23407275">
                <a:tc>
                  <a:txBody>
                    <a:bodyPr/>
                    <a:lstStyle/>
                    <a:p>
                      <a:pPr marL="0" marR="0" lvl="0" indent="0" algn="l" defTabSz="2194560">
                        <a:lnSpc>
                          <a:spcPct val="100000"/>
                        </a:lnSpc>
                        <a:spcBef>
                          <a:spcPts val="0"/>
                        </a:spcBef>
                        <a:spcAft>
                          <a:spcPts val="0"/>
                        </a:spcAft>
                        <a:buClrTx/>
                        <a:buSzTx/>
                        <a:buFontTx/>
                        <a:buNone/>
                        <a:defRPr/>
                      </a:pPr>
                      <a:endParaRPr lang="en-US" sz="2400"/>
                    </a:p>
                  </a:txBody>
                  <a:tcPr marL="68582" marR="68582" marT="34291" marB="34291">
                    <a:lnL w="12700" algn="ctr">
                      <a:noFill/>
                    </a:lnL>
                    <a:lnR w="12700" algn="ctr">
                      <a:noFill/>
                    </a:lnR>
                    <a:lnT w="38100" algn="ctr">
                      <a:noFill/>
                    </a:lnT>
                    <a:lnB w="12700" algn="ctr">
                      <a:noFill/>
                    </a:lnB>
                    <a:solidFill>
                      <a:schemeClr val="accent1">
                        <a:lumMod val="40000"/>
                        <a:lumOff val="60000"/>
                        <a:alpha val="50196"/>
                      </a:schemeClr>
                    </a:solidFill>
                  </a:tcPr>
                </a:tc>
                <a:tc>
                  <a:txBody>
                    <a:bodyPr/>
                    <a:lstStyle/>
                    <a:p>
                      <a:pPr marL="0" lvl="0" indent="0" algn="l" defTabSz="2194560">
                        <a:lnSpc>
                          <a:spcPct val="100000"/>
                        </a:lnSpc>
                        <a:spcBef>
                          <a:spcPts val="0"/>
                        </a:spcBef>
                        <a:spcAft>
                          <a:spcPts val="0"/>
                        </a:spcAft>
                        <a:buNone/>
                        <a:defRPr/>
                      </a:pPr>
                      <a:endParaRPr lang="en-US" sz="2400"/>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marL="0" lvl="0" indent="0" algn="l" defTabSz="2194560">
                        <a:lnSpc>
                          <a:spcPct val="100000"/>
                        </a:lnSpc>
                        <a:spcBef>
                          <a:spcPts val="0"/>
                        </a:spcBef>
                        <a:spcAft>
                          <a:spcPts val="0"/>
                        </a:spcAft>
                        <a:buNone/>
                        <a:defRPr/>
                      </a:pPr>
                      <a:endParaRPr lang="en-US" sz="2400"/>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marL="0" lvl="0" indent="0" algn="l" defTabSz="2194560">
                        <a:lnSpc>
                          <a:spcPct val="100000"/>
                        </a:lnSpc>
                        <a:spcBef>
                          <a:spcPts val="0"/>
                        </a:spcBef>
                        <a:spcAft>
                          <a:spcPts val="0"/>
                        </a:spcAft>
                        <a:buNone/>
                        <a:defRPr/>
                      </a:pPr>
                      <a:endParaRPr lang="en-US" sz="2400"/>
                    </a:p>
                  </a:txBody>
                  <a:tcPr marL="68581" marR="68581" marT="34291" marB="34291">
                    <a:lnL w="0">
                      <a:noFill/>
                    </a:lnL>
                    <a:lnR w="0">
                      <a:noFill/>
                    </a:lnR>
                    <a:lnT w="0">
                      <a:noFill/>
                    </a:lnT>
                    <a:lnB w="0">
                      <a:noFill/>
                    </a:lnB>
                    <a:solidFill>
                      <a:schemeClr val="accent1">
                        <a:lumMod val="40000"/>
                        <a:lumOff val="60000"/>
                        <a:alpha val="50196"/>
                      </a:schemeClr>
                    </a:solidFill>
                  </a:tcPr>
                </a:tc>
                <a:extLst>
                  <a:ext uri="{0D108BD9-81ED-4DB2-BD59-A6C34878D82A}">
                    <a16:rowId xmlns:a16="http://schemas.microsoft.com/office/drawing/2014/main" val="962865356"/>
                  </a:ext>
                </a:extLst>
              </a:tr>
              <a:tr h="2109293">
                <a:tc>
                  <a:txBody>
                    <a:bodyPr/>
                    <a:lstStyle/>
                    <a:p>
                      <a:pPr marL="0" marR="0" lvl="0" indent="0" algn="l" defTabSz="4389120">
                        <a:lnSpc>
                          <a:spcPct val="100000"/>
                        </a:lnSpc>
                        <a:spcBef>
                          <a:spcPts val="0"/>
                        </a:spcBef>
                        <a:spcAft>
                          <a:spcPts val="0"/>
                        </a:spcAft>
                        <a:buClrTx/>
                        <a:buSzTx/>
                        <a:buFontTx/>
                        <a:buNone/>
                        <a:defRPr/>
                      </a:pPr>
                      <a:endParaRPr lang="en-US" sz="1900">
                        <a:solidFill>
                          <a:schemeClr val="bg1"/>
                        </a:solidFill>
                        <a:latin typeface="Times New Roman"/>
                        <a:ea typeface="+mn-ea"/>
                        <a:cs typeface="Times New Roman"/>
                      </a:endParaRPr>
                    </a:p>
                  </a:txBody>
                  <a:tcPr marL="68582" marR="68582" marT="34291" marB="34291">
                    <a:lnL w="12700" algn="ctr">
                      <a:noFill/>
                    </a:lnL>
                    <a:lnR w="12700" algn="ctr">
                      <a:noFill/>
                    </a:lnR>
                    <a:lnT w="38100" algn="ctr">
                      <a:noFill/>
                    </a:lnT>
                    <a:lnB w="12700" algn="ctr">
                      <a:noFill/>
                    </a:lnB>
                    <a:solidFill>
                      <a:schemeClr val="accent1">
                        <a:lumMod val="40000"/>
                        <a:lumOff val="60000"/>
                        <a:alpha val="50196"/>
                      </a:schemeClr>
                    </a:solidFill>
                  </a:tcPr>
                </a:tc>
                <a:tc>
                  <a:txBody>
                    <a:bodyPr/>
                    <a:lstStyle/>
                    <a:p>
                      <a:pPr marL="0" lvl="0" indent="0" algn="l" defTabSz="4389120">
                        <a:lnSpc>
                          <a:spcPct val="100000"/>
                        </a:lnSpc>
                        <a:spcBef>
                          <a:spcPts val="0"/>
                        </a:spcBef>
                        <a:spcAft>
                          <a:spcPts val="0"/>
                        </a:spcAft>
                        <a:buNone/>
                        <a:defRPr/>
                      </a:pPr>
                      <a:endParaRPr lang="en-US" sz="1900">
                        <a:solidFill>
                          <a:schemeClr val="bg1"/>
                        </a:solidFill>
                        <a:latin typeface="Times New Roman"/>
                        <a:ea typeface="+mn-ea"/>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marL="0" lvl="0" indent="0" algn="l" defTabSz="4389120">
                        <a:lnSpc>
                          <a:spcPct val="100000"/>
                        </a:lnSpc>
                        <a:spcBef>
                          <a:spcPts val="0"/>
                        </a:spcBef>
                        <a:spcAft>
                          <a:spcPts val="0"/>
                        </a:spcAft>
                        <a:buNone/>
                        <a:defRPr/>
                      </a:pPr>
                      <a:endParaRPr lang="en-US" sz="1900">
                        <a:solidFill>
                          <a:schemeClr val="bg1"/>
                        </a:solidFill>
                        <a:latin typeface="Times New Roman"/>
                        <a:ea typeface="+mn-ea"/>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marL="0" lvl="0" indent="0" algn="l" defTabSz="4389120">
                        <a:lnSpc>
                          <a:spcPct val="100000"/>
                        </a:lnSpc>
                        <a:spcBef>
                          <a:spcPts val="0"/>
                        </a:spcBef>
                        <a:spcAft>
                          <a:spcPts val="0"/>
                        </a:spcAft>
                        <a:buNone/>
                        <a:defRPr/>
                      </a:pPr>
                      <a:endParaRPr lang="en-US" sz="1900">
                        <a:solidFill>
                          <a:schemeClr val="bg1"/>
                        </a:solidFill>
                        <a:latin typeface="Times New Roman"/>
                        <a:ea typeface="+mn-ea"/>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extLst>
                  <a:ext uri="{0D108BD9-81ED-4DB2-BD59-A6C34878D82A}">
                    <a16:rowId xmlns:a16="http://schemas.microsoft.com/office/drawing/2014/main" val="343432776"/>
                  </a:ext>
                </a:extLst>
              </a:tr>
            </a:tbl>
          </a:graphicData>
        </a:graphic>
      </p:graphicFrame>
      <p:graphicFrame>
        <p:nvGraphicFramePr>
          <p:cNvPr id="21" name="Table 20">
            <a:extLst>
              <a:ext uri="{FF2B5EF4-FFF2-40B4-BE49-F238E27FC236}">
                <a16:creationId xmlns:a16="http://schemas.microsoft.com/office/drawing/2014/main" id="{494166F7-B441-3939-5EFB-53D3579C5A10}"/>
              </a:ext>
            </a:extLst>
          </p:cNvPr>
          <p:cNvGraphicFramePr>
            <a:graphicFrameLocks noGrp="1"/>
          </p:cNvGraphicFramePr>
          <p:nvPr>
            <p:extLst>
              <p:ext uri="{D42A27DB-BD31-4B8C-83A1-F6EECF244321}">
                <p14:modId xmlns:p14="http://schemas.microsoft.com/office/powerpoint/2010/main" val="3029301024"/>
              </p:ext>
            </p:extLst>
          </p:nvPr>
        </p:nvGraphicFramePr>
        <p:xfrm>
          <a:off x="800698" y="4464077"/>
          <a:ext cx="12915021" cy="28188335"/>
        </p:xfrm>
        <a:graphic>
          <a:graphicData uri="http://schemas.openxmlformats.org/drawingml/2006/table">
            <a:tbl>
              <a:tblPr firstRow="1" bandRow="1">
                <a:tableStyleId>{5C22544A-7EE6-4342-B048-85BDC9FD1C3A}</a:tableStyleId>
              </a:tblPr>
              <a:tblGrid>
                <a:gridCol w="12915021">
                  <a:extLst>
                    <a:ext uri="{9D8B030D-6E8A-4147-A177-3AD203B41FA5}">
                      <a16:colId xmlns:a16="http://schemas.microsoft.com/office/drawing/2014/main" val="1267746151"/>
                    </a:ext>
                  </a:extLst>
                </a:gridCol>
              </a:tblGrid>
              <a:tr h="2680483">
                <a:tc>
                  <a:txBody>
                    <a:bodyPr/>
                    <a:lstStyle/>
                    <a:p>
                      <a:pPr algn="ctr">
                        <a:defRPr/>
                      </a:pPr>
                      <a:endParaRPr lang="en-US" sz="2400" u="sng">
                        <a:solidFill>
                          <a:schemeClr val="tx1"/>
                        </a:solidFill>
                        <a:latin typeface="Times New Roman"/>
                        <a:cs typeface="Times New Roman"/>
                      </a:endParaRPr>
                    </a:p>
                  </a:txBody>
                  <a:tcPr marL="68582" marR="68582" marT="34291" marB="34291">
                    <a:lnL w="12700" algn="ctr">
                      <a:noFill/>
                    </a:lnL>
                    <a:lnR w="12700" algn="ctr">
                      <a:noFill/>
                    </a:lnR>
                    <a:lnT w="38100" algn="ctr">
                      <a:noFill/>
                    </a:lnT>
                    <a:lnB w="38100" algn="ctr">
                      <a:noFill/>
                    </a:lnB>
                    <a:solidFill>
                      <a:schemeClr val="accent1">
                        <a:lumMod val="40000"/>
                        <a:lumOff val="60000"/>
                        <a:alpha val="50196"/>
                      </a:schemeClr>
                    </a:solidFill>
                  </a:tcPr>
                </a:tc>
                <a:extLst>
                  <a:ext uri="{0D108BD9-81ED-4DB2-BD59-A6C34878D82A}">
                    <a16:rowId xmlns:a16="http://schemas.microsoft.com/office/drawing/2014/main" val="2537078871"/>
                  </a:ext>
                </a:extLst>
              </a:tr>
              <a:tr h="23432637">
                <a:tc>
                  <a:txBody>
                    <a:bodyPr/>
                    <a:lstStyle/>
                    <a:p>
                      <a:pPr marL="0" marR="0" lvl="0" indent="0" algn="l" defTabSz="2194560">
                        <a:lnSpc>
                          <a:spcPct val="100000"/>
                        </a:lnSpc>
                        <a:spcBef>
                          <a:spcPts val="0"/>
                        </a:spcBef>
                        <a:spcAft>
                          <a:spcPts val="0"/>
                        </a:spcAft>
                        <a:buClrTx/>
                        <a:buSzTx/>
                        <a:buFontTx/>
                        <a:buNone/>
                        <a:defRPr/>
                      </a:pPr>
                      <a:endParaRPr lang="en-US" sz="2400"/>
                    </a:p>
                    <a:p>
                      <a:pPr marL="0" marR="0" lvl="0" indent="0" algn="l" defTabSz="2194560">
                        <a:lnSpc>
                          <a:spcPct val="100000"/>
                        </a:lnSpc>
                        <a:spcBef>
                          <a:spcPts val="0"/>
                        </a:spcBef>
                        <a:spcAft>
                          <a:spcPts val="0"/>
                        </a:spcAft>
                        <a:buClrTx/>
                        <a:buSzTx/>
                        <a:buFontTx/>
                        <a:buNone/>
                        <a:defRPr/>
                      </a:pPr>
                      <a:endParaRPr lang="en-US" sz="2400"/>
                    </a:p>
                    <a:p>
                      <a:pPr marL="0" marR="0" lvl="0" indent="0" algn="l" defTabSz="2194560">
                        <a:lnSpc>
                          <a:spcPct val="100000"/>
                        </a:lnSpc>
                        <a:spcBef>
                          <a:spcPts val="0"/>
                        </a:spcBef>
                        <a:spcAft>
                          <a:spcPts val="0"/>
                        </a:spcAft>
                        <a:buClrTx/>
                        <a:buSzTx/>
                        <a:buFontTx/>
                        <a:buNone/>
                        <a:defRPr/>
                      </a:pPr>
                      <a:endParaRPr lang="en-US" sz="2400"/>
                    </a:p>
                  </a:txBody>
                  <a:tcPr marL="68582" marR="68582" marT="34291" marB="34291">
                    <a:lnL w="12700" algn="ctr">
                      <a:noFill/>
                    </a:lnL>
                    <a:lnR w="12700" algn="ctr">
                      <a:noFill/>
                    </a:lnR>
                    <a:lnT w="38100" algn="ctr">
                      <a:noFill/>
                    </a:lnT>
                    <a:lnB w="12700" algn="ctr">
                      <a:noFill/>
                    </a:lnB>
                    <a:solidFill>
                      <a:schemeClr val="accent1">
                        <a:lumMod val="40000"/>
                        <a:lumOff val="60000"/>
                        <a:alpha val="50196"/>
                      </a:schemeClr>
                    </a:solidFill>
                  </a:tcPr>
                </a:tc>
                <a:extLst>
                  <a:ext uri="{0D108BD9-81ED-4DB2-BD59-A6C34878D82A}">
                    <a16:rowId xmlns:a16="http://schemas.microsoft.com/office/drawing/2014/main" val="962865356"/>
                  </a:ext>
                </a:extLst>
              </a:tr>
              <a:tr h="2075215">
                <a:tc>
                  <a:txBody>
                    <a:bodyPr/>
                    <a:lstStyle/>
                    <a:p>
                      <a:pPr marL="0" marR="0" lvl="0" indent="0" algn="l" defTabSz="4389120">
                        <a:lnSpc>
                          <a:spcPct val="100000"/>
                        </a:lnSpc>
                        <a:spcBef>
                          <a:spcPts val="0"/>
                        </a:spcBef>
                        <a:spcAft>
                          <a:spcPts val="0"/>
                        </a:spcAft>
                        <a:buClrTx/>
                        <a:buSzTx/>
                        <a:buFontTx/>
                        <a:buNone/>
                        <a:defRPr/>
                      </a:pPr>
                      <a:endParaRPr lang="en-US" sz="1900">
                        <a:solidFill>
                          <a:schemeClr val="bg1"/>
                        </a:solidFill>
                        <a:latin typeface="Times New Roman"/>
                        <a:ea typeface="+mn-ea"/>
                        <a:cs typeface="Times New Roman"/>
                      </a:endParaRPr>
                    </a:p>
                  </a:txBody>
                  <a:tcPr marL="68582" marR="68582" marT="34291" marB="34291">
                    <a:lnL w="12700" algn="ctr">
                      <a:noFill/>
                    </a:lnL>
                    <a:lnR w="12700" algn="ctr">
                      <a:noFill/>
                    </a:lnR>
                    <a:lnT w="38100" algn="ctr">
                      <a:noFill/>
                    </a:lnT>
                    <a:lnB w="12700" algn="ctr">
                      <a:noFill/>
                    </a:lnB>
                    <a:solidFill>
                      <a:schemeClr val="accent1">
                        <a:lumMod val="40000"/>
                        <a:lumOff val="60000"/>
                        <a:alpha val="50196"/>
                      </a:schemeClr>
                    </a:solidFill>
                  </a:tcPr>
                </a:tc>
                <a:extLst>
                  <a:ext uri="{0D108BD9-81ED-4DB2-BD59-A6C34878D82A}">
                    <a16:rowId xmlns:a16="http://schemas.microsoft.com/office/drawing/2014/main" val="343432776"/>
                  </a:ext>
                </a:extLst>
              </a:tr>
            </a:tbl>
          </a:graphicData>
        </a:graphic>
      </p:graphicFrame>
      <p:sp>
        <p:nvSpPr>
          <p:cNvPr id="3" name="TextBox 2">
            <a:extLst>
              <a:ext uri="{FF2B5EF4-FFF2-40B4-BE49-F238E27FC236}">
                <a16:creationId xmlns:a16="http://schemas.microsoft.com/office/drawing/2014/main" id="{B1F14676-5C9C-9EBE-EFC6-C44A03B28F6A}"/>
              </a:ext>
            </a:extLst>
          </p:cNvPr>
          <p:cNvSpPr txBox="1"/>
          <p:nvPr/>
        </p:nvSpPr>
        <p:spPr>
          <a:xfrm>
            <a:off x="30833605" y="18387424"/>
            <a:ext cx="12023771" cy="4524315"/>
          </a:xfrm>
          <a:prstGeom prst="rect">
            <a:avLst/>
          </a:prstGeom>
          <a:noFill/>
        </p:spPr>
        <p:txBody>
          <a:bodyPr wrap="square" rtlCol="0">
            <a:spAutoFit/>
          </a:bodyPr>
          <a:lstStyle/>
          <a:p>
            <a:pPr algn="ctr">
              <a:defRPr/>
            </a:pPr>
            <a:r>
              <a:rPr lang="en-US" sz="3200" b="1" u="sng">
                <a:latin typeface="Times New Roman"/>
                <a:cs typeface="Times New Roman"/>
              </a:rPr>
              <a:t>Future Plans</a:t>
            </a:r>
          </a:p>
          <a:p>
            <a:pPr>
              <a:defRPr/>
            </a:pPr>
            <a:endParaRPr lang="en-US" sz="3200" b="1" u="sng">
              <a:latin typeface="Times New Roman"/>
              <a:cs typeface="Times New Roman"/>
            </a:endParaRPr>
          </a:p>
          <a:p>
            <a:pPr>
              <a:defRPr/>
            </a:pPr>
            <a:r>
              <a:rPr lang="en-US" sz="2800">
                <a:latin typeface="Times New Roman"/>
                <a:cs typeface="Times New Roman"/>
              </a:rPr>
              <a:t>The following immediate tasks are needed for the completion of the DUCK project:</a:t>
            </a:r>
          </a:p>
          <a:p>
            <a:pPr marL="457200" indent="-457200">
              <a:buFont typeface="Arial" panose="020B0604020202020204" pitchFamily="34" charset="0"/>
              <a:buChar char="•"/>
              <a:defRPr/>
            </a:pPr>
            <a:r>
              <a:rPr lang="en-US" sz="2800">
                <a:latin typeface="Times New Roman"/>
                <a:cs typeface="Times New Roman"/>
              </a:rPr>
              <a:t>Finish the assembly of modules 3 and 4</a:t>
            </a:r>
          </a:p>
          <a:p>
            <a:pPr marL="457200" indent="-457200">
              <a:buFont typeface="Arial" panose="020B0604020202020204" pitchFamily="34" charset="0"/>
              <a:buChar char="•"/>
              <a:defRPr/>
            </a:pPr>
            <a:r>
              <a:rPr lang="en-US" sz="2800">
                <a:latin typeface="Times New Roman"/>
                <a:cs typeface="Times New Roman"/>
              </a:rPr>
              <a:t>Complete the electronic parts for those modules</a:t>
            </a:r>
          </a:p>
          <a:p>
            <a:pPr marL="457200" indent="-457200">
              <a:buFont typeface="Arial" panose="020B0604020202020204" pitchFamily="34" charset="0"/>
              <a:buChar char="•"/>
              <a:defRPr/>
            </a:pPr>
            <a:r>
              <a:rPr lang="en-US" sz="2800">
                <a:latin typeface="Times New Roman"/>
                <a:cs typeface="Times New Roman"/>
              </a:rPr>
              <a:t>Complete all calibration activities</a:t>
            </a:r>
          </a:p>
          <a:p>
            <a:pPr marL="457200" indent="-457200">
              <a:buFont typeface="Arial" panose="020B0604020202020204" pitchFamily="34" charset="0"/>
              <a:buChar char="•"/>
              <a:defRPr/>
            </a:pPr>
            <a:r>
              <a:rPr lang="en-US" sz="2800">
                <a:latin typeface="Times New Roman"/>
                <a:cs typeface="Times New Roman"/>
              </a:rPr>
              <a:t>Prepare signal cables</a:t>
            </a:r>
          </a:p>
          <a:p>
            <a:pPr marL="457200" indent="-457200">
              <a:buFont typeface="Arial" panose="020B0604020202020204" pitchFamily="34" charset="0"/>
              <a:buChar char="•"/>
              <a:defRPr/>
            </a:pPr>
            <a:r>
              <a:rPr lang="en-US" sz="2800">
                <a:latin typeface="Times New Roman"/>
                <a:cs typeface="Times New Roman"/>
              </a:rPr>
              <a:t>Start initial runs using 2 modules at the time (i.e. separation curve test)</a:t>
            </a:r>
          </a:p>
          <a:p>
            <a:pPr marL="457200" indent="-457200">
              <a:buFont typeface="Arial" panose="020B0604020202020204" pitchFamily="34" charset="0"/>
              <a:buChar char="•"/>
              <a:defRPr/>
            </a:pPr>
            <a:r>
              <a:rPr lang="en-US" sz="2800">
                <a:latin typeface="Times New Roman"/>
                <a:cs typeface="Times New Roman"/>
              </a:rPr>
              <a:t>Prepare for the modules placement and physics run</a:t>
            </a:r>
          </a:p>
        </p:txBody>
      </p:sp>
      <p:sp>
        <p:nvSpPr>
          <p:cNvPr id="8" name="TextBox 7">
            <a:extLst>
              <a:ext uri="{FF2B5EF4-FFF2-40B4-BE49-F238E27FC236}">
                <a16:creationId xmlns:a16="http://schemas.microsoft.com/office/drawing/2014/main" id="{FEACAF4D-E67E-471F-9D86-E3341C0B87F5}"/>
              </a:ext>
            </a:extLst>
          </p:cNvPr>
          <p:cNvSpPr txBox="1"/>
          <p:nvPr/>
        </p:nvSpPr>
        <p:spPr>
          <a:xfrm>
            <a:off x="30934389" y="4841695"/>
            <a:ext cx="12023771" cy="8340745"/>
          </a:xfrm>
          <a:prstGeom prst="rect">
            <a:avLst/>
          </a:prstGeom>
          <a:noFill/>
        </p:spPr>
        <p:txBody>
          <a:bodyPr wrap="square" rtlCol="0">
            <a:spAutoFit/>
          </a:bodyPr>
          <a:lstStyle/>
          <a:p>
            <a:pPr algn="ctr">
              <a:defRPr/>
            </a:pPr>
            <a:r>
              <a:rPr lang="en-US" sz="3200" b="1" u="sng">
                <a:latin typeface="Times New Roman"/>
                <a:cs typeface="Times New Roman"/>
              </a:rPr>
              <a:t>Software Continued</a:t>
            </a:r>
          </a:p>
          <a:p>
            <a:pPr marL="0" marR="0"/>
            <a:r>
              <a:rPr lang="en-US" sz="2800">
                <a:latin typeface="Times New Roman" panose="02020603050405020304" pitchFamily="18" charset="0"/>
                <a:ea typeface="Calibri" panose="020F0502020204030204" pitchFamily="34" charset="0"/>
                <a:cs typeface="Times New Roman" panose="02020603050405020304" pitchFamily="18" charset="0"/>
              </a:rPr>
              <a:t>     </a:t>
            </a:r>
          </a:p>
          <a:p>
            <a:pPr marL="0" marR="0"/>
            <a:r>
              <a:rPr lang="en-US" sz="2800">
                <a:latin typeface="Times New Roman" panose="02020603050405020304" pitchFamily="18" charset="0"/>
                <a:ea typeface="Calibri" panose="020F0502020204030204" pitchFamily="34" charset="0"/>
                <a:cs typeface="Times New Roman" panose="02020603050405020304" pitchFamily="18" charset="0"/>
              </a:rPr>
              <a:t>Figure 8 shows the screenshot of the software main window. The functionality allows to initialize the oscilloscope, to set the threshold, to read the count value after a preselected time period, manipulate and plot the data, and save it as a .</a:t>
            </a:r>
            <a:r>
              <a:rPr lang="en-US" sz="2800" err="1">
                <a:latin typeface="Times New Roman" panose="02020603050405020304" pitchFamily="18" charset="0"/>
                <a:ea typeface="Calibri" panose="020F0502020204030204" pitchFamily="34" charset="0"/>
                <a:cs typeface="Times New Roman" panose="02020603050405020304" pitchFamily="18" charset="0"/>
              </a:rPr>
              <a:t>cvs</a:t>
            </a:r>
            <a:r>
              <a:rPr lang="en-US" sz="2800">
                <a:latin typeface="Times New Roman" panose="02020603050405020304" pitchFamily="18" charset="0"/>
                <a:ea typeface="Calibri" panose="020F0502020204030204" pitchFamily="34" charset="0"/>
                <a:cs typeface="Times New Roman" panose="02020603050405020304" pitchFamily="18" charset="0"/>
              </a:rPr>
              <a:t> file format. A possibility to save a .ROOT file directly from the plot also exists if needed. </a:t>
            </a:r>
          </a:p>
          <a:p>
            <a:pPr marL="0" marR="0"/>
            <a:r>
              <a:rPr lang="en-US" sz="2800">
                <a:latin typeface="Times New Roman" panose="02020603050405020304" pitchFamily="18" charset="0"/>
                <a:ea typeface="Calibri" panose="020F0502020204030204" pitchFamily="34" charset="0"/>
                <a:cs typeface="Times New Roman" panose="02020603050405020304" pitchFamily="18" charset="0"/>
              </a:rPr>
              <a:t>The calibration software uses the </a:t>
            </a:r>
            <a:r>
              <a:rPr lang="en-US" sz="2800" err="1">
                <a:latin typeface="Times New Roman" panose="02020603050405020304" pitchFamily="18" charset="0"/>
                <a:ea typeface="Calibri" panose="020F0502020204030204" pitchFamily="34" charset="0"/>
                <a:cs typeface="Times New Roman" panose="02020603050405020304" pitchFamily="18" charset="0"/>
              </a:rPr>
              <a:t>pyvisa</a:t>
            </a:r>
            <a:r>
              <a:rPr lang="en-US" sz="2800">
                <a:latin typeface="Times New Roman" panose="02020603050405020304" pitchFamily="18" charset="0"/>
                <a:ea typeface="Calibri" panose="020F0502020204030204" pitchFamily="34" charset="0"/>
                <a:cs typeface="Times New Roman" panose="02020603050405020304" pitchFamily="18" charset="0"/>
              </a:rPr>
              <a:t> interface to issue commands to the oscilloscope (VISA stands for Virtual Instrument Software Architecture).</a:t>
            </a:r>
          </a:p>
          <a:p>
            <a:pPr marL="0" marR="0"/>
            <a:r>
              <a:rPr lang="en-US" sz="2800">
                <a:latin typeface="Times New Roman" panose="02020603050405020304" pitchFamily="18" charset="0"/>
                <a:ea typeface="Calibri" panose="020F0502020204030204" pitchFamily="34" charset="0"/>
                <a:cs typeface="Times New Roman" panose="02020603050405020304" pitchFamily="18" charset="0"/>
              </a:rPr>
              <a:t>ROOT is used for the plotting the data as its being collected and for the possibility of saving into the .root file format [3, 4]. The preference is given to the .</a:t>
            </a:r>
            <a:r>
              <a:rPr lang="en-US" sz="2800" err="1">
                <a:latin typeface="Times New Roman" panose="02020603050405020304" pitchFamily="18" charset="0"/>
                <a:ea typeface="Calibri" panose="020F0502020204030204" pitchFamily="34" charset="0"/>
                <a:cs typeface="Times New Roman" panose="02020603050405020304" pitchFamily="18" charset="0"/>
              </a:rPr>
              <a:t>cvs</a:t>
            </a:r>
            <a:r>
              <a:rPr lang="en-US" sz="2800">
                <a:latin typeface="Times New Roman" panose="02020603050405020304" pitchFamily="18" charset="0"/>
                <a:ea typeface="Calibri" panose="020F0502020204030204" pitchFamily="34" charset="0"/>
                <a:cs typeface="Times New Roman" panose="02020603050405020304" pitchFamily="18" charset="0"/>
              </a:rPr>
              <a:t> format for the data as the datafiles are small and the .</a:t>
            </a:r>
            <a:r>
              <a:rPr lang="en-US" sz="2800" err="1">
                <a:latin typeface="Times New Roman" panose="02020603050405020304" pitchFamily="18" charset="0"/>
                <a:ea typeface="Calibri" panose="020F0502020204030204" pitchFamily="34" charset="0"/>
                <a:cs typeface="Times New Roman" panose="02020603050405020304" pitchFamily="18" charset="0"/>
              </a:rPr>
              <a:t>cvs</a:t>
            </a:r>
            <a:r>
              <a:rPr lang="en-US" sz="2800">
                <a:latin typeface="Times New Roman" panose="02020603050405020304" pitchFamily="18" charset="0"/>
                <a:ea typeface="Calibri" panose="020F0502020204030204" pitchFamily="34" charset="0"/>
                <a:cs typeface="Times New Roman" panose="02020603050405020304" pitchFamily="18" charset="0"/>
              </a:rPr>
              <a:t> format is more flexible and easier to work with.</a:t>
            </a:r>
          </a:p>
          <a:p>
            <a:pPr marL="0" marR="0"/>
            <a:endParaRPr lang="en-US" sz="2800">
              <a:latin typeface="Times New Roman" panose="02020603050405020304" pitchFamily="18" charset="0"/>
              <a:ea typeface="Calibri" panose="020F0502020204030204" pitchFamily="34" charset="0"/>
              <a:cs typeface="Times New Roman" panose="02020603050405020304" pitchFamily="18" charset="0"/>
            </a:endParaRPr>
          </a:p>
          <a:p>
            <a:pPr marL="0" marR="0"/>
            <a:r>
              <a:rPr lang="en-US" sz="2800">
                <a:latin typeface="Times New Roman" panose="02020603050405020304" pitchFamily="18" charset="0"/>
                <a:ea typeface="Calibri" panose="020F0502020204030204" pitchFamily="34" charset="0"/>
                <a:cs typeface="Times New Roman" panose="02020603050405020304" pitchFamily="18" charset="0"/>
              </a:rPr>
              <a:t>Figure 9 shows plot of log of noise rate vs. voltage threshold measured from MPPC photosensor. The characteristic steps indicate the pixel nature of this device (total of about 1200 pixels) – first step is all pixel combinations firing, second step at higher threshold is 2 pixels and higher multiplicity, third step is three pixels and above, etc.</a:t>
            </a:r>
            <a:endParaRPr lang="en-US" sz="2800">
              <a:latin typeface="Times New Roman"/>
              <a:cs typeface="Times New Roman"/>
            </a:endParaRPr>
          </a:p>
        </p:txBody>
      </p:sp>
      <p:sp>
        <p:nvSpPr>
          <p:cNvPr id="15" name="TextBox 14">
            <a:extLst>
              <a:ext uri="{FF2B5EF4-FFF2-40B4-BE49-F238E27FC236}">
                <a16:creationId xmlns:a16="http://schemas.microsoft.com/office/drawing/2014/main" id="{86666D46-CB85-FF1F-EFC5-B3807393FB7A}"/>
              </a:ext>
            </a:extLst>
          </p:cNvPr>
          <p:cNvSpPr txBox="1"/>
          <p:nvPr/>
        </p:nvSpPr>
        <p:spPr>
          <a:xfrm>
            <a:off x="933040" y="4549595"/>
            <a:ext cx="12469197" cy="5324535"/>
          </a:xfrm>
          <a:prstGeom prst="rect">
            <a:avLst/>
          </a:prstGeom>
          <a:noFill/>
        </p:spPr>
        <p:txBody>
          <a:bodyPr wrap="square" rtlCol="0">
            <a:spAutoFit/>
          </a:bodyPr>
          <a:lstStyle/>
          <a:p>
            <a:pPr algn="ctr">
              <a:defRPr/>
            </a:pPr>
            <a:r>
              <a:rPr lang="en-US" sz="3200" b="1" u="sng" noProof="0" dirty="0">
                <a:latin typeface="Times New Roman" panose="02020603050405020304" pitchFamily="18" charset="0"/>
                <a:cs typeface="Times New Roman" panose="02020603050405020304" pitchFamily="18" charset="0"/>
              </a:rPr>
              <a:t>Project Introduction</a:t>
            </a:r>
          </a:p>
          <a:p>
            <a:pPr algn="ctr">
              <a:defRPr/>
            </a:pPr>
            <a:endParaRPr lang="en-US" sz="2800" b="1" u="sng" noProof="0" dirty="0">
              <a:latin typeface="Times New Roman" panose="02020603050405020304" pitchFamily="18" charset="0"/>
              <a:cs typeface="Times New Roman" panose="02020603050405020304" pitchFamily="18" charset="0"/>
            </a:endParaRPr>
          </a:p>
          <a:p>
            <a:pPr algn="just">
              <a:defRPr/>
            </a:pPr>
            <a:r>
              <a:rPr lang="en-US" sz="2800" dirty="0">
                <a:latin typeface="Times New Roman" panose="02020603050405020304" pitchFamily="18" charset="0"/>
                <a:cs typeface="Times New Roman" panose="02020603050405020304" pitchFamily="18" charset="0"/>
              </a:rPr>
              <a:t>The project presented includes the development, calibration, design, construction and deployment of core modules of DUCK (Detector system of Unusual Cosmic-ray </a:t>
            </a:r>
            <a:r>
              <a:rPr lang="en-US" sz="2800" dirty="0" err="1">
                <a:latin typeface="Times New Roman" panose="02020603050405020304" pitchFamily="18" charset="0"/>
                <a:cs typeface="Times New Roman" panose="02020603050405020304" pitchFamily="18" charset="0"/>
              </a:rPr>
              <a:t>casKades</a:t>
            </a:r>
            <a:r>
              <a:rPr lang="en-US" sz="2800" dirty="0">
                <a:latin typeface="Times New Roman" panose="02020603050405020304" pitchFamily="18" charset="0"/>
                <a:cs typeface="Times New Roman" panose="02020603050405020304" pitchFamily="18" charset="0"/>
              </a:rPr>
              <a:t>) [1], a cosmic-rays detector system aimed to study the Extensive Air Shower (EAS) disk thickness as compared to CORSIKA simulations, to join the efforts in the search for the Cosmic Ray Ensembles and to further study the latest advances in the cosmic-rays field [2], like studying the multi-modal cosmic ray events. The project will involve computer simulation activities, design and construction, data acquisition system design, data collection and analysis, allowing participation of students pursuing not only physics but also other STEM fields, such as Chemistry, Engineering and Computer Science.</a:t>
            </a:r>
            <a:endParaRPr lang="en-US" sz="2800" u="sng" noProof="0"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C68D5613-92D1-2AC5-1C48-188FDC1FCB03}"/>
              </a:ext>
            </a:extLst>
          </p:cNvPr>
          <p:cNvSpPr txBox="1"/>
          <p:nvPr/>
        </p:nvSpPr>
        <p:spPr>
          <a:xfrm>
            <a:off x="30934389" y="24024055"/>
            <a:ext cx="11831782" cy="8771632"/>
          </a:xfrm>
          <a:prstGeom prst="rect">
            <a:avLst/>
          </a:prstGeom>
          <a:noFill/>
        </p:spPr>
        <p:txBody>
          <a:bodyPr wrap="square" rtlCol="0">
            <a:spAutoFit/>
          </a:bodyPr>
          <a:lstStyle/>
          <a:p>
            <a:pPr algn="ctr"/>
            <a:r>
              <a:rPr lang="en-US" sz="3200" b="1" u="sng" dirty="0">
                <a:latin typeface="Times New Roman" panose="02020603050405020304" pitchFamily="18" charset="0"/>
                <a:cs typeface="Times New Roman" panose="02020603050405020304" pitchFamily="18" charset="0"/>
              </a:rPr>
              <a:t>References</a:t>
            </a:r>
          </a:p>
          <a:p>
            <a:pPr defTabSz="2194560">
              <a:defRPr/>
            </a:pPr>
            <a:r>
              <a:rPr lang="en-US" sz="2800" dirty="0">
                <a:latin typeface="Times New Roman" panose="02020603050405020304" pitchFamily="18" charset="0"/>
                <a:cs typeface="Times New Roman" panose="02020603050405020304" pitchFamily="18" charset="0"/>
              </a:rPr>
              <a:t>[1] D. Beznosko et al., “Progress of construction and calibration of main modules for the DUCK (Detector of Unusual </a:t>
            </a:r>
            <a:r>
              <a:rPr lang="en-US" sz="2800" dirty="0" err="1">
                <a:latin typeface="Times New Roman" panose="02020603050405020304" pitchFamily="18" charset="0"/>
                <a:cs typeface="Times New Roman" panose="02020603050405020304" pitchFamily="18" charset="0"/>
              </a:rPr>
              <a:t>casKades</a:t>
            </a:r>
            <a:r>
              <a:rPr lang="en-US" sz="2800" dirty="0">
                <a:latin typeface="Times New Roman" panose="02020603050405020304" pitchFamily="18" charset="0"/>
                <a:cs typeface="Times New Roman" panose="02020603050405020304" pitchFamily="18" charset="0"/>
              </a:rPr>
              <a:t>) system”, in proceedings of </a:t>
            </a:r>
          </a:p>
          <a:p>
            <a:pPr defTabSz="2194560">
              <a:defRPr/>
            </a:pPr>
            <a:r>
              <a:rPr lang="en-US" sz="2800" dirty="0">
                <a:latin typeface="Times New Roman" panose="02020603050405020304" pitchFamily="18" charset="0"/>
                <a:cs typeface="Times New Roman" panose="02020603050405020304" pitchFamily="18" charset="0"/>
              </a:rPr>
              <a:t>39th International Cosmic Ray Conference, PoS(ICRC2025)191, 2025/10/04 </a:t>
            </a:r>
            <a:r>
              <a:rPr lang="en-US" sz="2800" dirty="0">
                <a:latin typeface="Times New Roman" panose="02020603050405020304" pitchFamily="18" charset="0"/>
                <a:cs typeface="Times New Roman" panose="02020603050405020304" pitchFamily="18" charset="0"/>
                <a:hlinkClick r:id="rId3"/>
              </a:rPr>
              <a:t>https://doi.org</a:t>
            </a:r>
            <a:r>
              <a:rPr lang="en-US" sz="2800">
                <a:latin typeface="Times New Roman" panose="02020603050405020304" pitchFamily="18" charset="0"/>
                <a:cs typeface="Times New Roman" panose="02020603050405020304" pitchFamily="18" charset="0"/>
                <a:hlinkClick r:id="rId3"/>
              </a:rPr>
              <a:t>/10.22323/1.501.0191</a:t>
            </a:r>
            <a:r>
              <a:rPr lang="en-US" sz="280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defTabSz="2194560">
              <a:defRPr/>
            </a:pPr>
            <a:r>
              <a:rPr lang="en-US" sz="2800" dirty="0">
                <a:latin typeface="Times New Roman" panose="02020603050405020304" pitchFamily="18" charset="0"/>
                <a:cs typeface="Times New Roman" panose="02020603050405020304" pitchFamily="18" charset="0"/>
              </a:rPr>
              <a:t>[2] Tomasz </a:t>
            </a:r>
            <a:r>
              <a:rPr lang="en-US" sz="2800" dirty="0" err="1">
                <a:latin typeface="Times New Roman" panose="02020603050405020304" pitchFamily="18" charset="0"/>
                <a:cs typeface="Times New Roman" panose="02020603050405020304" pitchFamily="18" charset="0"/>
              </a:rPr>
              <a:t>Hachaj</a:t>
            </a:r>
            <a:r>
              <a:rPr lang="en-US" sz="2800" dirty="0">
                <a:latin typeface="Times New Roman" panose="02020603050405020304" pitchFamily="18" charset="0"/>
                <a:cs typeface="Times New Roman" panose="02020603050405020304" pitchFamily="18" charset="0"/>
              </a:rPr>
              <a:t> et al., “Towards detection of anomalous cosmic ray signals for observations acquired from Cosmic Ray Extremely Distributed Observatory mobile detectors”, Engineering Applications of Artificial Intelligence </a:t>
            </a:r>
            <a:r>
              <a:rPr lang="en-US" sz="2800" b="1" dirty="0">
                <a:latin typeface="Times New Roman" panose="02020603050405020304" pitchFamily="18" charset="0"/>
                <a:cs typeface="Times New Roman" panose="02020603050405020304" pitchFamily="18" charset="0"/>
              </a:rPr>
              <a:t>161</a:t>
            </a:r>
            <a:r>
              <a:rPr lang="en-US" sz="2800" dirty="0">
                <a:latin typeface="Times New Roman" panose="02020603050405020304" pitchFamily="18" charset="0"/>
                <a:cs typeface="Times New Roman" panose="02020603050405020304" pitchFamily="18" charset="0"/>
              </a:rPr>
              <a:t> 112109, 2025/12/9 </a:t>
            </a:r>
            <a:r>
              <a:rPr lang="en-US" sz="2800" dirty="0">
                <a:latin typeface="Times New Roman" panose="02020603050405020304" pitchFamily="18" charset="0"/>
                <a:cs typeface="Times New Roman" panose="02020603050405020304" pitchFamily="18" charset="0"/>
                <a:hlinkClick r:id="rId4"/>
              </a:rPr>
              <a:t>https://doi.org/10.1016/j.engappai.2025.112109</a:t>
            </a:r>
            <a:endParaRPr lang="en-US" sz="2800" dirty="0">
              <a:latin typeface="Times New Roman" panose="02020603050405020304" pitchFamily="18" charset="0"/>
              <a:cs typeface="Times New Roman" panose="02020603050405020304" pitchFamily="18" charset="0"/>
            </a:endParaRPr>
          </a:p>
          <a:p>
            <a:pPr defTabSz="2194560">
              <a:defRPr/>
            </a:pPr>
            <a:r>
              <a:rPr lang="en-US" sz="2800" dirty="0">
                <a:latin typeface="Times New Roman" panose="02020603050405020304" pitchFamily="18" charset="0"/>
                <a:cs typeface="Times New Roman" panose="02020603050405020304" pitchFamily="18" charset="0"/>
              </a:rPr>
              <a:t>[3] Dmitriy Beznosko, Valeriy Aseykin, Alexander Dyshkant, Fernando Guadarrama, Alexander Iakovlev, Oleg Krivosheev, Tatiana Krivosheev, Alexander Ramirez, Vladimir Shiltsev, Xuong Minh Tran, and Valeriy Zhukov. "Construction progress of Detector of Unusual Cosmic-ray </a:t>
            </a:r>
            <a:r>
              <a:rPr lang="en-US" sz="2800" dirty="0" err="1">
                <a:latin typeface="Times New Roman" panose="02020603050405020304" pitchFamily="18" charset="0"/>
                <a:cs typeface="Times New Roman" panose="02020603050405020304" pitchFamily="18" charset="0"/>
              </a:rPr>
              <a:t>casKades</a:t>
            </a:r>
            <a:r>
              <a:rPr lang="en-US" sz="2800" dirty="0">
                <a:latin typeface="Times New Roman" panose="02020603050405020304" pitchFamily="18" charset="0"/>
                <a:cs typeface="Times New Roman" panose="02020603050405020304" pitchFamily="18" charset="0"/>
              </a:rPr>
              <a:t>", Proceedings of 4th Annual College of STEM Symposium, PROC(04ACSS2025)002, 03/2025 </a:t>
            </a:r>
            <a:r>
              <a:rPr lang="en-US" sz="2800" dirty="0">
                <a:latin typeface="Times New Roman" panose="02020603050405020304" pitchFamily="18" charset="0"/>
                <a:cs typeface="Times New Roman" panose="02020603050405020304" pitchFamily="18" charset="0"/>
                <a:hlinkClick r:id="rId5"/>
              </a:rPr>
              <a:t>https://sos.clayton.edu/proceedings/004/PROC(04ACSS2025)002.pdf</a:t>
            </a:r>
            <a:r>
              <a:rPr lang="en-US" sz="2800" dirty="0">
                <a:latin typeface="Times New Roman" panose="02020603050405020304" pitchFamily="18" charset="0"/>
                <a:cs typeface="Times New Roman" panose="02020603050405020304" pitchFamily="18" charset="0"/>
              </a:rPr>
              <a:t> </a:t>
            </a:r>
          </a:p>
          <a:p>
            <a:pPr defTabSz="2194560">
              <a:defRPr/>
            </a:pPr>
            <a:r>
              <a:rPr lang="en-US" sz="2800" dirty="0">
                <a:latin typeface="Times New Roman" panose="02020603050405020304" pitchFamily="18" charset="0"/>
                <a:cs typeface="Times New Roman" panose="02020603050405020304" pitchFamily="18" charset="0"/>
              </a:rPr>
              <a:t>[4] Dmitriy Beznosko, Farid </a:t>
            </a:r>
            <a:r>
              <a:rPr lang="en-US" sz="2800" dirty="0" err="1">
                <a:latin typeface="Times New Roman" panose="02020603050405020304" pitchFamily="18" charset="0"/>
                <a:cs typeface="Times New Roman" panose="02020603050405020304" pitchFamily="18" charset="0"/>
              </a:rPr>
              <a:t>Gasratov</a:t>
            </a:r>
            <a:r>
              <a:rPr lang="en-US" sz="2800" dirty="0">
                <a:latin typeface="Times New Roman" panose="02020603050405020304" pitchFamily="18" charset="0"/>
                <a:cs typeface="Times New Roman" panose="02020603050405020304" pitchFamily="18" charset="0"/>
              </a:rPr>
              <a:t>, Fernando Guadarrama, Alexander Iakovlev, “Scripting data acquisition operations and choice of data format for the data files of the DUCK ultra-high energy cosmic rays detector”, </a:t>
            </a:r>
            <a:r>
              <a:rPr lang="fr-FR" sz="2800" dirty="0">
                <a:latin typeface="Times New Roman" panose="02020603050405020304" pitchFamily="18" charset="0"/>
                <a:cs typeface="Times New Roman" panose="02020603050405020304" pitchFamily="18" charset="0"/>
              </a:rPr>
              <a:t>arXiv:2501.08235, 2025/1/14, </a:t>
            </a:r>
            <a:r>
              <a:rPr lang="fr-FR" sz="2800" dirty="0">
                <a:latin typeface="Times New Roman" panose="02020603050405020304" pitchFamily="18" charset="0"/>
                <a:cs typeface="Times New Roman" panose="02020603050405020304" pitchFamily="18" charset="0"/>
                <a:hlinkClick r:id="rId6"/>
              </a:rPr>
              <a:t>https://doi.org/10.48550/arXiv.2501.08235</a:t>
            </a:r>
            <a:r>
              <a:rPr lang="fr-FR"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BFA17D3A-3CE8-D1D0-91B3-85CB73B6D4BE}"/>
              </a:ext>
            </a:extLst>
          </p:cNvPr>
          <p:cNvSpPr txBox="1"/>
          <p:nvPr/>
        </p:nvSpPr>
        <p:spPr>
          <a:xfrm>
            <a:off x="30830780" y="13737811"/>
            <a:ext cx="11935391" cy="3600986"/>
          </a:xfrm>
          <a:prstGeom prst="rect">
            <a:avLst/>
          </a:prstGeom>
          <a:noFill/>
        </p:spPr>
        <p:txBody>
          <a:bodyPr wrap="square" rtlCol="0">
            <a:spAutoFit/>
          </a:bodyPr>
          <a:lstStyle/>
          <a:p>
            <a:pPr algn="ctr">
              <a:defRPr/>
            </a:pPr>
            <a:r>
              <a:rPr lang="en-US" sz="3200" b="1" u="sng">
                <a:latin typeface="Times New Roman"/>
                <a:cs typeface="Times New Roman"/>
              </a:rPr>
              <a:t>Conclusion</a:t>
            </a:r>
            <a:r>
              <a:rPr lang="en-US" sz="3000" b="1" u="sng">
                <a:latin typeface="Times New Roman"/>
                <a:cs typeface="Times New Roman"/>
              </a:rPr>
              <a:t>   </a:t>
            </a:r>
          </a:p>
          <a:p>
            <a:pPr>
              <a:defRPr/>
            </a:pPr>
            <a:endParaRPr lang="en-US" sz="2800">
              <a:latin typeface="Times New Roman"/>
              <a:cs typeface="Times New Roman"/>
            </a:endParaRPr>
          </a:p>
          <a:p>
            <a:pPr>
              <a:defRPr/>
            </a:pPr>
            <a:r>
              <a:rPr lang="en-US" sz="2800">
                <a:latin typeface="Times New Roman"/>
                <a:cs typeface="Times New Roman"/>
              </a:rPr>
              <a:t>The status of the DUCK project:</a:t>
            </a:r>
          </a:p>
          <a:p>
            <a:pPr>
              <a:defRPr/>
            </a:pPr>
            <a:r>
              <a:rPr lang="en-US" sz="2800">
                <a:latin typeface="Times New Roman"/>
                <a:cs typeface="Times New Roman"/>
              </a:rPr>
              <a:t>2 modules are complete</a:t>
            </a:r>
          </a:p>
          <a:p>
            <a:pPr marL="457200" indent="-457200">
              <a:buFont typeface="Arial" panose="020B0604020202020204" pitchFamily="34" charset="0"/>
              <a:buChar char="•"/>
              <a:defRPr/>
            </a:pPr>
            <a:r>
              <a:rPr lang="en-US" sz="2800">
                <a:latin typeface="Times New Roman"/>
                <a:cs typeface="Times New Roman"/>
              </a:rPr>
              <a:t>The remaining two are in the process of assembly</a:t>
            </a:r>
          </a:p>
          <a:p>
            <a:pPr marL="457200" indent="-457200">
              <a:buFont typeface="Arial" panose="020B0604020202020204" pitchFamily="34" charset="0"/>
              <a:buChar char="•"/>
              <a:defRPr/>
            </a:pPr>
            <a:r>
              <a:rPr lang="en-US" sz="2800">
                <a:latin typeface="Times New Roman"/>
                <a:cs typeface="Times New Roman"/>
              </a:rPr>
              <a:t>Calibration are in progress</a:t>
            </a:r>
          </a:p>
          <a:p>
            <a:pPr marL="457200" indent="-457200">
              <a:buFont typeface="Arial" panose="020B0604020202020204" pitchFamily="34" charset="0"/>
              <a:buChar char="•"/>
              <a:defRPr/>
            </a:pPr>
            <a:r>
              <a:rPr lang="en-US" sz="2800">
                <a:latin typeface="Times New Roman"/>
                <a:cs typeface="Times New Roman"/>
              </a:rPr>
              <a:t>All electronic components have been acquired</a:t>
            </a:r>
          </a:p>
          <a:p>
            <a:pPr marL="457200" indent="-457200">
              <a:buFont typeface="Arial" panose="020B0604020202020204" pitchFamily="34" charset="0"/>
              <a:buChar char="•"/>
              <a:defRPr/>
            </a:pPr>
            <a:r>
              <a:rPr lang="en-US" sz="2800">
                <a:latin typeface="Times New Roman"/>
                <a:cs typeface="Times New Roman"/>
              </a:rPr>
              <a:t>Calibration automation software is complete</a:t>
            </a:r>
          </a:p>
        </p:txBody>
      </p:sp>
      <p:sp>
        <p:nvSpPr>
          <p:cNvPr id="34" name="TextBox 33">
            <a:extLst>
              <a:ext uri="{FF2B5EF4-FFF2-40B4-BE49-F238E27FC236}">
                <a16:creationId xmlns:a16="http://schemas.microsoft.com/office/drawing/2014/main" id="{AF246696-45A0-3F94-3648-34F023282705}"/>
              </a:ext>
            </a:extLst>
          </p:cNvPr>
          <p:cNvSpPr txBox="1"/>
          <p:nvPr/>
        </p:nvSpPr>
        <p:spPr>
          <a:xfrm>
            <a:off x="14214287" y="4600395"/>
            <a:ext cx="15471056" cy="3662541"/>
          </a:xfrm>
          <a:prstGeom prst="rect">
            <a:avLst/>
          </a:prstGeom>
          <a:noFill/>
        </p:spPr>
        <p:txBody>
          <a:bodyPr wrap="square" rtlCol="0">
            <a:spAutoFit/>
          </a:bodyPr>
          <a:lstStyle/>
          <a:p>
            <a:pPr algn="ctr">
              <a:defRPr/>
            </a:pPr>
            <a:r>
              <a:rPr lang="en-US" sz="3200" b="1" u="sng" dirty="0">
                <a:latin typeface="Times New Roman"/>
                <a:cs typeface="Times New Roman"/>
              </a:rPr>
              <a:t>Project Progress</a:t>
            </a:r>
          </a:p>
          <a:p>
            <a:pPr algn="ctr">
              <a:defRPr/>
            </a:pPr>
            <a:endParaRPr lang="en-US" sz="3200" b="1" u="sng" dirty="0">
              <a:latin typeface="Times New Roman"/>
              <a:cs typeface="Times New Roman"/>
            </a:endParaRPr>
          </a:p>
          <a:p>
            <a:pPr marL="457200" indent="-457200">
              <a:buFont typeface="Arial" panose="020B0604020202020204" pitchFamily="34" charset="0"/>
              <a:buChar char="•"/>
              <a:defRPr/>
            </a:pPr>
            <a:r>
              <a:rPr lang="en-US" sz="2800" dirty="0">
                <a:latin typeface="Times New Roman"/>
                <a:cs typeface="Times New Roman"/>
              </a:rPr>
              <a:t>Module 1 and 2 were completed and are under calibration process (Figure 2).</a:t>
            </a:r>
          </a:p>
          <a:p>
            <a:pPr marL="457200" indent="-457200">
              <a:buFont typeface="Arial" panose="020B0604020202020204" pitchFamily="34" charset="0"/>
              <a:buChar char="•"/>
              <a:defRPr/>
            </a:pPr>
            <a:r>
              <a:rPr lang="en-US" sz="2800" dirty="0">
                <a:latin typeface="Times New Roman"/>
                <a:cs typeface="Times New Roman"/>
              </a:rPr>
              <a:t>Parts for modules 3 and 4 are being finished (shown in Figures 6 and 7).</a:t>
            </a:r>
          </a:p>
          <a:p>
            <a:pPr marL="457200" indent="-457200">
              <a:buFont typeface="Arial" panose="020B0604020202020204" pitchFamily="34" charset="0"/>
              <a:buChar char="•"/>
              <a:defRPr/>
            </a:pPr>
            <a:r>
              <a:rPr lang="en-US" sz="2800" dirty="0">
                <a:latin typeface="Times New Roman"/>
                <a:cs typeface="Times New Roman"/>
              </a:rPr>
              <a:t>The sides for the light-tight enclosure were painted to reduce reflection, which reduces the duration of the pulse by eliminating longer paths for the light to follow.</a:t>
            </a:r>
          </a:p>
          <a:p>
            <a:pPr marL="457200" indent="-457200">
              <a:buFont typeface="Arial" panose="020B0604020202020204" pitchFamily="34" charset="0"/>
              <a:buChar char="•"/>
              <a:defRPr/>
            </a:pPr>
            <a:r>
              <a:rPr lang="en-US" sz="2800" dirty="0">
                <a:latin typeface="Times New Roman"/>
                <a:cs typeface="Times New Roman"/>
              </a:rPr>
              <a:t>Modules need to undergo rigorous testing and calibration process after completion.</a:t>
            </a:r>
          </a:p>
          <a:p>
            <a:pPr marL="457200" indent="-457200">
              <a:buFont typeface="Arial" panose="020B0604020202020204" pitchFamily="34" charset="0"/>
              <a:buChar char="•"/>
              <a:defRPr/>
            </a:pPr>
            <a:r>
              <a:rPr lang="en-US" sz="2800" dirty="0">
                <a:latin typeface="Times New Roman"/>
                <a:cs typeface="Times New Roman"/>
              </a:rPr>
              <a:t>Calibration automation software development has been completed.</a:t>
            </a:r>
          </a:p>
        </p:txBody>
      </p:sp>
      <p:sp>
        <p:nvSpPr>
          <p:cNvPr id="35" name="TextBox 34">
            <a:extLst>
              <a:ext uri="{FF2B5EF4-FFF2-40B4-BE49-F238E27FC236}">
                <a16:creationId xmlns:a16="http://schemas.microsoft.com/office/drawing/2014/main" id="{19F49FC3-F90D-1D29-1E86-BEF8C885E80D}"/>
              </a:ext>
            </a:extLst>
          </p:cNvPr>
          <p:cNvSpPr txBox="1"/>
          <p:nvPr/>
        </p:nvSpPr>
        <p:spPr>
          <a:xfrm>
            <a:off x="933040" y="10059385"/>
            <a:ext cx="12469197" cy="7848302"/>
          </a:xfrm>
          <a:prstGeom prst="rect">
            <a:avLst/>
          </a:prstGeom>
          <a:noFill/>
        </p:spPr>
        <p:txBody>
          <a:bodyPr wrap="square" rtlCol="0">
            <a:spAutoFit/>
          </a:bodyPr>
          <a:lstStyle/>
          <a:p>
            <a:pPr algn="ctr"/>
            <a:r>
              <a:rPr lang="en-US" sz="3200" b="1" u="sng" dirty="0">
                <a:latin typeface="Times New Roman"/>
                <a:cs typeface="Times New Roman"/>
              </a:rPr>
              <a:t>Design Introduction</a:t>
            </a:r>
          </a:p>
          <a:p>
            <a:endParaRPr lang="en-US" sz="2800" dirty="0">
              <a:latin typeface="Times New Roman"/>
              <a:cs typeface="Times New Roman"/>
            </a:endParaRPr>
          </a:p>
          <a:p>
            <a:r>
              <a:rPr lang="en-US" sz="2800" dirty="0">
                <a:latin typeface="Times New Roman"/>
                <a:cs typeface="Times New Roman"/>
              </a:rPr>
              <a:t>The design of the DUCK project calls for the basic 4 modules. The design for a single module is shown in Figure 1, and two completed modules are in Figure 2. Each module has a 5-cm thick, 1m x 1m plastic scintillator, a 2-inch PMT (photo multiplier tube) for the light detection, e</a:t>
            </a:r>
            <a:r>
              <a:rPr lang="en-US" sz="3000" dirty="0">
                <a:latin typeface="Times New Roman" panose="02020603050405020304" pitchFamily="18" charset="0"/>
                <a:cs typeface="Times New Roman" panose="02020603050405020304" pitchFamily="18" charset="0"/>
              </a:rPr>
              <a:t>ach module would be calibrated to assess the particle density.</a:t>
            </a:r>
          </a:p>
          <a:p>
            <a:endParaRPr lang="en-US" sz="3000" dirty="0">
              <a:latin typeface="Times New Roman" panose="02020603050405020304" pitchFamily="18" charset="0"/>
              <a:cs typeface="Times New Roman" panose="02020603050405020304" pitchFamily="18" charset="0"/>
            </a:endParaRPr>
          </a:p>
          <a:p>
            <a:r>
              <a:rPr lang="en-US" sz="3000" dirty="0">
                <a:latin typeface="Times New Roman" panose="02020603050405020304" pitchFamily="18" charset="0"/>
                <a:cs typeface="Times New Roman" panose="02020603050405020304" pitchFamily="18" charset="0"/>
              </a:rPr>
              <a:t>Fast response of each module makes possible to record waveform of the signal to look for the unusual events CAEN DT5730 FADC is used (Figure 3), with 14-bit resolution and 500 MHz digitization speed for the fast signal resolution and custom DAQ software [3, 4]. Hamamatsu H11284-30 (former R7723) PMT is chosen for the large area of the photocathode (2”) and fast output pulse (Figure 4). Hamamatsu MPPC + WLS fiber for MIP calibration of each module. Figure 5 shows the biasing board for the MPPC. LED is used for PMT gain monitoring and single photon calibration</a:t>
            </a:r>
          </a:p>
          <a:p>
            <a:endParaRPr lang="en-US" sz="3000" dirty="0">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753BBEA6-DA94-CD7A-B1EF-96F60709DAB9}"/>
              </a:ext>
            </a:extLst>
          </p:cNvPr>
          <p:cNvSpPr txBox="1"/>
          <p:nvPr/>
        </p:nvSpPr>
        <p:spPr>
          <a:xfrm>
            <a:off x="14511535" y="17979133"/>
            <a:ext cx="14868129" cy="4555093"/>
          </a:xfrm>
          <a:prstGeom prst="rect">
            <a:avLst/>
          </a:prstGeom>
          <a:noFill/>
        </p:spPr>
        <p:txBody>
          <a:bodyPr wrap="square" rtlCol="0">
            <a:spAutoFit/>
          </a:bodyPr>
          <a:lstStyle/>
          <a:p>
            <a:pPr algn="ctr"/>
            <a:r>
              <a:rPr lang="en-US" sz="3200" b="1" u="sng">
                <a:latin typeface="Times New Roman" panose="02020603050405020304" pitchFamily="18" charset="0"/>
                <a:cs typeface="Times New Roman" panose="02020603050405020304" pitchFamily="18" charset="0"/>
              </a:rPr>
              <a:t>Calibration Automation Software</a:t>
            </a:r>
          </a:p>
          <a:p>
            <a:endParaRPr lang="en-US" sz="3000" b="1" u="sng">
              <a:latin typeface="Times New Roman" panose="02020603050405020304" pitchFamily="18" charset="0"/>
              <a:cs typeface="Times New Roman" panose="02020603050405020304" pitchFamily="18" charset="0"/>
            </a:endParaRPr>
          </a:p>
          <a:p>
            <a:r>
              <a:rPr lang="en-US" sz="2800">
                <a:latin typeface="Times New Roman"/>
                <a:cs typeface="Times New Roman"/>
              </a:rPr>
              <a:t>The calibration of the detector module starts with finding the biasing voltage for the two photosensors used – PMT and MPPC. The initial stage of this process involves measuring the noise rate vs the biasing voltage at each device.</a:t>
            </a:r>
          </a:p>
          <a:p>
            <a:r>
              <a:rPr lang="en-US" sz="2800">
                <a:latin typeface="Times New Roman"/>
                <a:cs typeface="Times New Roman"/>
              </a:rPr>
              <a:t>The process involves counting the noise rate at multiple threshold values for each bias voltage amount. The counting is done by the oscilloscope, and the threshold settings need to be updated at each measurement. Bias voltage is updated at the power supply. Therefore, software that updates the threshold and saves the values in a convenient format (.csv) is an asset.</a:t>
            </a:r>
          </a:p>
          <a:p>
            <a:endParaRPr lang="en-US" sz="3200">
              <a:latin typeface="Times New Roman" panose="02020603050405020304" pitchFamily="18" charset="0"/>
              <a:cs typeface="Times New Roman" panose="02020603050405020304" pitchFamily="18" charset="0"/>
            </a:endParaRPr>
          </a:p>
        </p:txBody>
      </p:sp>
      <p:sp>
        <p:nvSpPr>
          <p:cNvPr id="58" name="TextBox 57">
            <a:extLst>
              <a:ext uri="{FF2B5EF4-FFF2-40B4-BE49-F238E27FC236}">
                <a16:creationId xmlns:a16="http://schemas.microsoft.com/office/drawing/2014/main" id="{DD548BD2-DF6F-B243-E936-BB44122734FA}"/>
              </a:ext>
            </a:extLst>
          </p:cNvPr>
          <p:cNvSpPr txBox="1"/>
          <p:nvPr/>
        </p:nvSpPr>
        <p:spPr>
          <a:xfrm>
            <a:off x="21853963" y="30827270"/>
            <a:ext cx="7178868" cy="369332"/>
          </a:xfrm>
          <a:prstGeom prst="rect">
            <a:avLst/>
          </a:prstGeom>
          <a:noFill/>
        </p:spPr>
        <p:txBody>
          <a:bodyPr wrap="square" rtlCol="0">
            <a:spAutoFit/>
          </a:bodyPr>
          <a:lstStyle/>
          <a:p>
            <a:pPr algn="ctr"/>
            <a:r>
              <a:rPr lang="en-US" sz="1800">
                <a:latin typeface="Times New Roman" panose="02020603050405020304" pitchFamily="18" charset="0"/>
                <a:cs typeface="Times New Roman" panose="02020603050405020304" pitchFamily="18" charset="0"/>
              </a:rPr>
              <a:t>Figure 9. The MPPC log10 of noise rate vs the threshold for 67.6V bias</a:t>
            </a:r>
            <a:endParaRPr lang="en-US" sz="1800" b="0" i="1" u="none" strike="noStrike">
              <a:solidFill>
                <a:srgbClr val="0D0D0D"/>
              </a:solidFill>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4496FC8-1C37-71B4-42E4-4A02CBF5ADCF}"/>
              </a:ext>
            </a:extLst>
          </p:cNvPr>
          <p:cNvSpPr txBox="1"/>
          <p:nvPr/>
        </p:nvSpPr>
        <p:spPr>
          <a:xfrm>
            <a:off x="14461937" y="30827270"/>
            <a:ext cx="5532918" cy="369332"/>
          </a:xfrm>
          <a:prstGeom prst="rect">
            <a:avLst/>
          </a:prstGeom>
          <a:noFill/>
        </p:spPr>
        <p:txBody>
          <a:bodyPr wrap="square" rtlCol="0">
            <a:spAutoFit/>
          </a:bodyPr>
          <a:lstStyle/>
          <a:p>
            <a:pPr algn="ctr"/>
            <a:r>
              <a:rPr lang="en-US" sz="1800">
                <a:latin typeface="Times New Roman" panose="02020603050405020304" pitchFamily="18" charset="0"/>
                <a:cs typeface="Times New Roman" panose="02020603050405020304" pitchFamily="18" charset="0"/>
              </a:rPr>
              <a:t>Figure 8. </a:t>
            </a:r>
            <a:r>
              <a:rPr lang="en-US" sz="1800" b="0" i="1" u="none" strike="noStrike">
                <a:solidFill>
                  <a:srgbClr val="0D0D0D"/>
                </a:solidFill>
                <a:effectLst/>
                <a:latin typeface="Times New Roman" panose="02020603050405020304" pitchFamily="18" charset="0"/>
                <a:cs typeface="Times New Roman" panose="02020603050405020304" pitchFamily="18" charset="0"/>
              </a:rPr>
              <a:t>The main window of the calibration software</a:t>
            </a:r>
            <a:endParaRPr lang="en-US" sz="180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90F02641-9464-223F-6A0A-72DFD437D80B}"/>
              </a:ext>
            </a:extLst>
          </p:cNvPr>
          <p:cNvSpPr txBox="1"/>
          <p:nvPr/>
        </p:nvSpPr>
        <p:spPr>
          <a:xfrm>
            <a:off x="1591015" y="25715138"/>
            <a:ext cx="5897333"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Figure 1: The schematic design of the basic module</a:t>
            </a:r>
          </a:p>
        </p:txBody>
      </p:sp>
      <p:pic>
        <p:nvPicPr>
          <p:cNvPr id="24" name="image1.png">
            <a:extLst>
              <a:ext uri="{FF2B5EF4-FFF2-40B4-BE49-F238E27FC236}">
                <a16:creationId xmlns:a16="http://schemas.microsoft.com/office/drawing/2014/main" id="{0D3D7AAC-D9DC-5774-5FBA-3C59846CB0E0}"/>
              </a:ext>
            </a:extLst>
          </p:cNvPr>
          <p:cNvPicPr>
            <a:picLocks noChangeAspect="1"/>
          </p:cNvPicPr>
          <p:nvPr/>
        </p:nvPicPr>
        <p:blipFill>
          <a:blip r:embed="rId7"/>
          <a:srcRect/>
          <a:stretch/>
        </p:blipFill>
        <p:spPr>
          <a:xfrm>
            <a:off x="940033" y="832369"/>
            <a:ext cx="7313987" cy="2562775"/>
          </a:xfrm>
          <a:prstGeom prst="rect">
            <a:avLst/>
          </a:prstGeom>
        </p:spPr>
      </p:pic>
      <p:pic>
        <p:nvPicPr>
          <p:cNvPr id="7" name="Picture 2">
            <a:extLst>
              <a:ext uri="{FF2B5EF4-FFF2-40B4-BE49-F238E27FC236}">
                <a16:creationId xmlns:a16="http://schemas.microsoft.com/office/drawing/2014/main" id="{E2DBD166-78D7-CF9B-E4AD-EA072E6C4DA8}"/>
              </a:ext>
            </a:extLst>
          </p:cNvPr>
          <p:cNvPicPr>
            <a:picLocks noChangeAspect="1" noChangeArrowheads="1"/>
          </p:cNvPicPr>
          <p:nvPr/>
        </p:nvPicPr>
        <p:blipFill rotWithShape="1">
          <a:blip r:embed="rId8" cstate="print">
            <a:alphaModFix amt="85000"/>
            <a:extLst>
              <a:ext uri="{28A0092B-C50C-407E-A947-70E740481C1C}">
                <a14:useLocalDpi xmlns:a14="http://schemas.microsoft.com/office/drawing/2010/main"/>
              </a:ext>
            </a:extLst>
          </a:blip>
          <a:stretch/>
        </p:blipFill>
        <p:spPr bwMode="auto">
          <a:xfrm>
            <a:off x="35981600" y="688274"/>
            <a:ext cx="7269480" cy="1886446"/>
          </a:xfrm>
          <a:prstGeom prst="rect">
            <a:avLst/>
          </a:prstGeom>
        </p:spPr>
      </p:pic>
      <p:pic>
        <p:nvPicPr>
          <p:cNvPr id="10" name="Picture 9" descr="A close-up of a circuit board&#10;&#10;AI-generated content may be incorrect.">
            <a:extLst>
              <a:ext uri="{FF2B5EF4-FFF2-40B4-BE49-F238E27FC236}">
                <a16:creationId xmlns:a16="http://schemas.microsoft.com/office/drawing/2014/main" id="{0C664A04-5354-E3A7-EBF8-D7096229D669}"/>
              </a:ext>
            </a:extLst>
          </p:cNvPr>
          <p:cNvPicPr>
            <a:picLocks noChangeAspect="1"/>
          </p:cNvPicPr>
          <p:nvPr/>
        </p:nvPicPr>
        <p:blipFill>
          <a:blip r:embed="rId9" cstate="screen">
            <a:extLst>
              <a:ext uri="{28A0092B-C50C-407E-A947-70E740481C1C}">
                <a14:useLocalDpi xmlns:a14="http://schemas.microsoft.com/office/drawing/2010/main"/>
              </a:ext>
            </a:extLst>
          </a:blip>
          <a:srcRect t="9623" b="17600"/>
          <a:stretch>
            <a:fillRect/>
          </a:stretch>
        </p:blipFill>
        <p:spPr>
          <a:xfrm>
            <a:off x="3027860" y="28677339"/>
            <a:ext cx="7441345" cy="3131300"/>
          </a:xfrm>
          <a:prstGeom prst="rect">
            <a:avLst/>
          </a:prstGeom>
        </p:spPr>
      </p:pic>
      <p:pic>
        <p:nvPicPr>
          <p:cNvPr id="13" name="Picture 12" descr="A pyramid shaped object wrapped in foil&#10;&#10;AI-generated content may be incorrect.">
            <a:extLst>
              <a:ext uri="{FF2B5EF4-FFF2-40B4-BE49-F238E27FC236}">
                <a16:creationId xmlns:a16="http://schemas.microsoft.com/office/drawing/2014/main" id="{B16EB479-C3E8-B6C4-C4DB-CA4EC0FF143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rot="5400000">
            <a:off x="6610541" y="18386436"/>
            <a:ext cx="8140918" cy="6105688"/>
          </a:xfrm>
          <a:prstGeom prst="rect">
            <a:avLst/>
          </a:prstGeom>
        </p:spPr>
      </p:pic>
      <p:pic>
        <p:nvPicPr>
          <p:cNvPr id="17" name="Picture 16" descr="A wood and metal frame on a floor&#10;&#10;AI-generated content may be incorrect.">
            <a:extLst>
              <a:ext uri="{FF2B5EF4-FFF2-40B4-BE49-F238E27FC236}">
                <a16:creationId xmlns:a16="http://schemas.microsoft.com/office/drawing/2014/main" id="{2ACC3225-2E6D-7376-3F3C-198D7BD77352}"/>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rot="5400000">
            <a:off x="14524717" y="9606157"/>
            <a:ext cx="8140918" cy="6365173"/>
          </a:xfrm>
          <a:prstGeom prst="rect">
            <a:avLst/>
          </a:prstGeom>
        </p:spPr>
      </p:pic>
      <p:pic>
        <p:nvPicPr>
          <p:cNvPr id="22" name="Picture 21" descr="A group of black triangular objects on a table&#10;&#10;AI-generated content may be incorrect.">
            <a:extLst>
              <a:ext uri="{FF2B5EF4-FFF2-40B4-BE49-F238E27FC236}">
                <a16:creationId xmlns:a16="http://schemas.microsoft.com/office/drawing/2014/main" id="{0856DAFE-4651-00D9-570D-1F854566480B}"/>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rot="5400000">
            <a:off x="21914778" y="9706045"/>
            <a:ext cx="8135402" cy="6159881"/>
          </a:xfrm>
          <a:prstGeom prst="rect">
            <a:avLst/>
          </a:prstGeom>
        </p:spPr>
      </p:pic>
      <p:sp>
        <p:nvSpPr>
          <p:cNvPr id="50" name="TextBox 49">
            <a:extLst>
              <a:ext uri="{FF2B5EF4-FFF2-40B4-BE49-F238E27FC236}">
                <a16:creationId xmlns:a16="http://schemas.microsoft.com/office/drawing/2014/main" id="{121C6C3B-09AE-A53C-8859-12EB7239EF18}"/>
              </a:ext>
            </a:extLst>
          </p:cNvPr>
          <p:cNvSpPr txBox="1"/>
          <p:nvPr/>
        </p:nvSpPr>
        <p:spPr>
          <a:xfrm>
            <a:off x="8174941" y="25715138"/>
            <a:ext cx="4798109"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Figure 2: Basic modules #1 and #2 are completed</a:t>
            </a:r>
          </a:p>
        </p:txBody>
      </p:sp>
      <p:pic>
        <p:nvPicPr>
          <p:cNvPr id="51" name="Picture 50" descr="C:\Users\www\Downloads\DSC07804.JPG">
            <a:extLst>
              <a:ext uri="{FF2B5EF4-FFF2-40B4-BE49-F238E27FC236}">
                <a16:creationId xmlns:a16="http://schemas.microsoft.com/office/drawing/2014/main" id="{9272D92E-D5B3-C02C-0F8E-EEB30E62B0BE}"/>
              </a:ext>
            </a:extLst>
          </p:cNvPr>
          <p:cNvPicPr>
            <a:picLocks noChangeAspect="1" noChangeArrowheads="1"/>
          </p:cNvPicPr>
          <p:nvPr/>
        </p:nvPicPr>
        <p:blipFill rotWithShape="1">
          <a:blip r:embed="rId13" cstate="print"/>
          <a:srcRect t="26718"/>
          <a:stretch/>
        </p:blipFill>
        <p:spPr bwMode="auto">
          <a:xfrm>
            <a:off x="8039053" y="26318653"/>
            <a:ext cx="3730183" cy="1816472"/>
          </a:xfrm>
          <a:prstGeom prst="rect">
            <a:avLst/>
          </a:prstGeom>
          <a:noFill/>
          <a:ln>
            <a:noFill/>
          </a:ln>
        </p:spPr>
      </p:pic>
      <p:pic>
        <p:nvPicPr>
          <p:cNvPr id="52" name="Picture 51" descr="C:\Users\www\Desktop\NU\Internship\Summer 2015\Moscow conference\5743_L.jpg">
            <a:extLst>
              <a:ext uri="{FF2B5EF4-FFF2-40B4-BE49-F238E27FC236}">
                <a16:creationId xmlns:a16="http://schemas.microsoft.com/office/drawing/2014/main" id="{5EFBE5AD-60BD-DD94-5FE4-96B8E305A22A}"/>
              </a:ext>
            </a:extLst>
          </p:cNvPr>
          <p:cNvPicPr>
            <a:picLocks noChangeAspect="1" noChangeArrowheads="1"/>
          </p:cNvPicPr>
          <p:nvPr/>
        </p:nvPicPr>
        <p:blipFill>
          <a:blip r:embed="rId14" cstate="print"/>
          <a:stretch>
            <a:fillRect/>
          </a:stretch>
        </p:blipFill>
        <p:spPr bwMode="auto">
          <a:xfrm>
            <a:off x="2774943" y="26351147"/>
            <a:ext cx="3730184" cy="1687908"/>
          </a:xfrm>
          <a:prstGeom prst="rect">
            <a:avLst/>
          </a:prstGeom>
          <a:noFill/>
          <a:ln>
            <a:noFill/>
          </a:ln>
        </p:spPr>
      </p:pic>
      <p:sp>
        <p:nvSpPr>
          <p:cNvPr id="2" name="TextBox 1">
            <a:extLst>
              <a:ext uri="{FF2B5EF4-FFF2-40B4-BE49-F238E27FC236}">
                <a16:creationId xmlns:a16="http://schemas.microsoft.com/office/drawing/2014/main" id="{28C6E08B-522B-7912-6D29-B9C59D0A5B4E}"/>
              </a:ext>
            </a:extLst>
          </p:cNvPr>
          <p:cNvSpPr txBox="1"/>
          <p:nvPr/>
        </p:nvSpPr>
        <p:spPr>
          <a:xfrm>
            <a:off x="2953419" y="28202280"/>
            <a:ext cx="3183765"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Figure 3: CAEN DT5730 FADC</a:t>
            </a:r>
          </a:p>
        </p:txBody>
      </p:sp>
      <p:sp>
        <p:nvSpPr>
          <p:cNvPr id="9" name="TextBox 8">
            <a:extLst>
              <a:ext uri="{FF2B5EF4-FFF2-40B4-BE49-F238E27FC236}">
                <a16:creationId xmlns:a16="http://schemas.microsoft.com/office/drawing/2014/main" id="{3C28EC30-6BCE-B9F5-6F5B-BD427765CB36}"/>
              </a:ext>
            </a:extLst>
          </p:cNvPr>
          <p:cNvSpPr txBox="1"/>
          <p:nvPr/>
        </p:nvSpPr>
        <p:spPr>
          <a:xfrm>
            <a:off x="7222401" y="28172289"/>
            <a:ext cx="5397766"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Figure 4: Hamamatsu PMT </a:t>
            </a:r>
            <a:r>
              <a:rPr lang="en-US" sz="1800" i="1">
                <a:solidFill>
                  <a:srgbClr val="0D0D0D"/>
                </a:solidFill>
                <a:latin typeface="Times New Roman" panose="02020603050405020304" pitchFamily="18" charset="0"/>
                <a:cs typeface="Times New Roman" panose="02020603050405020304" pitchFamily="18" charset="0"/>
              </a:rPr>
              <a:t>H11284-30 (former R7723)</a:t>
            </a:r>
            <a:endParaRPr lang="en-US" sz="180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9A8207BE-264B-8AB5-05A3-7D9DFA66C0CF}"/>
              </a:ext>
            </a:extLst>
          </p:cNvPr>
          <p:cNvSpPr txBox="1"/>
          <p:nvPr/>
        </p:nvSpPr>
        <p:spPr>
          <a:xfrm>
            <a:off x="4539681" y="31981521"/>
            <a:ext cx="4798109"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Figure 5: Hamamatsu MPPC and Biasing board</a:t>
            </a:r>
          </a:p>
        </p:txBody>
      </p:sp>
      <p:pic>
        <p:nvPicPr>
          <p:cNvPr id="53" name="Picture 52" descr="A red and blue line&#10;&#10;AI-generated content may be incorrect.">
            <a:extLst>
              <a:ext uri="{FF2B5EF4-FFF2-40B4-BE49-F238E27FC236}">
                <a16:creationId xmlns:a16="http://schemas.microsoft.com/office/drawing/2014/main" id="{DD84A45C-5824-9616-66F0-F4797847E161}"/>
              </a:ext>
            </a:extLst>
          </p:cNvPr>
          <p:cNvPicPr>
            <a:picLocks noChangeAspect="1"/>
          </p:cNvPicPr>
          <p:nvPr/>
        </p:nvPicPr>
        <p:blipFill>
          <a:blip r:embed="rId1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9970168">
            <a:off x="9264306" y="924353"/>
            <a:ext cx="2001128" cy="4002256"/>
          </a:xfrm>
          <a:prstGeom prst="rect">
            <a:avLst/>
          </a:prstGeom>
        </p:spPr>
      </p:pic>
      <p:sp>
        <p:nvSpPr>
          <p:cNvPr id="54" name="TextBox 53">
            <a:extLst>
              <a:ext uri="{FF2B5EF4-FFF2-40B4-BE49-F238E27FC236}">
                <a16:creationId xmlns:a16="http://schemas.microsoft.com/office/drawing/2014/main" id="{FDF4A0E1-8A93-26B3-E207-4098EAB85AC6}"/>
              </a:ext>
            </a:extLst>
          </p:cNvPr>
          <p:cNvSpPr txBox="1"/>
          <p:nvPr/>
        </p:nvSpPr>
        <p:spPr>
          <a:xfrm>
            <a:off x="15869900" y="17026725"/>
            <a:ext cx="4798109"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Figure 6: Bases for modules 3 and 4 are complete</a:t>
            </a:r>
          </a:p>
        </p:txBody>
      </p:sp>
      <p:sp>
        <p:nvSpPr>
          <p:cNvPr id="55" name="TextBox 54">
            <a:extLst>
              <a:ext uri="{FF2B5EF4-FFF2-40B4-BE49-F238E27FC236}">
                <a16:creationId xmlns:a16="http://schemas.microsoft.com/office/drawing/2014/main" id="{7AB8D035-3282-F434-C933-2A51867B48F5}"/>
              </a:ext>
            </a:extLst>
          </p:cNvPr>
          <p:cNvSpPr txBox="1"/>
          <p:nvPr/>
        </p:nvSpPr>
        <p:spPr>
          <a:xfrm>
            <a:off x="23447225" y="17026725"/>
            <a:ext cx="4798109" cy="646331"/>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Figure 7: Sides for modules 3 and 4 are getting a non-reflective coating </a:t>
            </a:r>
          </a:p>
        </p:txBody>
      </p:sp>
      <p:pic>
        <p:nvPicPr>
          <p:cNvPr id="16" name="Picture 15">
            <a:extLst>
              <a:ext uri="{FF2B5EF4-FFF2-40B4-BE49-F238E27FC236}">
                <a16:creationId xmlns:a16="http://schemas.microsoft.com/office/drawing/2014/main" id="{B53F411A-3911-5E70-60E3-EFABAA1015D9}"/>
              </a:ext>
            </a:extLst>
          </p:cNvPr>
          <p:cNvPicPr>
            <a:picLocks noChangeAspect="1"/>
          </p:cNvPicPr>
          <p:nvPr/>
        </p:nvPicPr>
        <p:blipFill>
          <a:blip r:embed="rId16"/>
          <a:stretch>
            <a:fillRect/>
          </a:stretch>
        </p:blipFill>
        <p:spPr>
          <a:xfrm>
            <a:off x="14805528" y="22767811"/>
            <a:ext cx="4982270" cy="7830643"/>
          </a:xfrm>
          <a:prstGeom prst="rect">
            <a:avLst/>
          </a:prstGeom>
        </p:spPr>
      </p:pic>
      <p:graphicFrame>
        <p:nvGraphicFramePr>
          <p:cNvPr id="20" name="Chart 19">
            <a:extLst>
              <a:ext uri="{FF2B5EF4-FFF2-40B4-BE49-F238E27FC236}">
                <a16:creationId xmlns:a16="http://schemas.microsoft.com/office/drawing/2014/main" id="{5A267DF8-AECE-4FCC-ED4A-E07CA391563B}"/>
              </a:ext>
            </a:extLst>
          </p:cNvPr>
          <p:cNvGraphicFramePr>
            <a:graphicFrameLocks/>
          </p:cNvGraphicFramePr>
          <p:nvPr>
            <p:extLst>
              <p:ext uri="{D42A27DB-BD31-4B8C-83A1-F6EECF244321}">
                <p14:modId xmlns:p14="http://schemas.microsoft.com/office/powerpoint/2010/main" val="2044589343"/>
              </p:ext>
            </p:extLst>
          </p:nvPr>
        </p:nvGraphicFramePr>
        <p:xfrm>
          <a:off x="21430030" y="22712820"/>
          <a:ext cx="7869501" cy="7885634"/>
        </p:xfrm>
        <a:graphic>
          <a:graphicData uri="http://schemas.openxmlformats.org/drawingml/2006/chart">
            <c:chart xmlns:c="http://schemas.openxmlformats.org/drawingml/2006/chart" xmlns:r="http://schemas.openxmlformats.org/officeDocument/2006/relationships" r:id="rId17"/>
          </a:graphicData>
        </a:graphic>
      </p:graphicFrame>
      <p:grpSp>
        <p:nvGrpSpPr>
          <p:cNvPr id="127" name="Group 126">
            <a:extLst>
              <a:ext uri="{FF2B5EF4-FFF2-40B4-BE49-F238E27FC236}">
                <a16:creationId xmlns:a16="http://schemas.microsoft.com/office/drawing/2014/main" id="{9909E371-BC67-6B23-3176-034DFA046F54}"/>
              </a:ext>
            </a:extLst>
          </p:cNvPr>
          <p:cNvGrpSpPr/>
          <p:nvPr/>
        </p:nvGrpSpPr>
        <p:grpSpPr>
          <a:xfrm>
            <a:off x="1337123" y="18007145"/>
            <a:ext cx="5897333" cy="6321340"/>
            <a:chOff x="0" y="842740"/>
            <a:chExt cx="3008630" cy="2212244"/>
          </a:xfrm>
        </p:grpSpPr>
        <p:grpSp>
          <p:nvGrpSpPr>
            <p:cNvPr id="128" name="Group 127">
              <a:extLst>
                <a:ext uri="{FF2B5EF4-FFF2-40B4-BE49-F238E27FC236}">
                  <a16:creationId xmlns:a16="http://schemas.microsoft.com/office/drawing/2014/main" id="{DE7381E0-A5F8-4DB5-6B6A-CC9633E04310}"/>
                </a:ext>
              </a:extLst>
            </p:cNvPr>
            <p:cNvGrpSpPr/>
            <p:nvPr/>
          </p:nvGrpSpPr>
          <p:grpSpPr>
            <a:xfrm>
              <a:off x="0" y="842740"/>
              <a:ext cx="3008630" cy="2212244"/>
              <a:chOff x="0" y="842740"/>
              <a:chExt cx="3008630" cy="2212244"/>
            </a:xfrm>
          </p:grpSpPr>
          <p:grpSp>
            <p:nvGrpSpPr>
              <p:cNvPr id="130" name="Group 129">
                <a:extLst>
                  <a:ext uri="{FF2B5EF4-FFF2-40B4-BE49-F238E27FC236}">
                    <a16:creationId xmlns:a16="http://schemas.microsoft.com/office/drawing/2014/main" id="{F4B85183-780A-4082-5596-E55CBBFA034E}"/>
                  </a:ext>
                </a:extLst>
              </p:cNvPr>
              <p:cNvGrpSpPr/>
              <p:nvPr/>
            </p:nvGrpSpPr>
            <p:grpSpPr bwMode="auto">
              <a:xfrm>
                <a:off x="0" y="842740"/>
                <a:ext cx="3008630" cy="2212244"/>
                <a:chOff x="-199553" y="1807484"/>
                <a:chExt cx="6472106" cy="4484413"/>
              </a:xfrm>
            </p:grpSpPr>
            <p:sp>
              <p:nvSpPr>
                <p:cNvPr id="132" name="Trapezoid 131">
                  <a:extLst>
                    <a:ext uri="{FF2B5EF4-FFF2-40B4-BE49-F238E27FC236}">
                      <a16:creationId xmlns:a16="http://schemas.microsoft.com/office/drawing/2014/main" id="{107642CB-71D0-ECC8-2151-5130D02548B0}"/>
                    </a:ext>
                  </a:extLst>
                </p:cNvPr>
                <p:cNvSpPr/>
                <p:nvPr/>
              </p:nvSpPr>
              <p:spPr bwMode="auto">
                <a:xfrm>
                  <a:off x="100453" y="3614070"/>
                  <a:ext cx="4840599" cy="2677827"/>
                </a:xfrm>
                <a:prstGeom prst="trapezoid">
                  <a:avLst>
                    <a:gd name="adj" fmla="val 45637"/>
                  </a:avLst>
                </a:prstGeom>
                <a:gradFill>
                  <a:gsLst>
                    <a:gs pos="0">
                      <a:schemeClr val="bg2">
                        <a:lumMod val="20000"/>
                        <a:lumOff val="80000"/>
                      </a:schemeClr>
                    </a:gs>
                    <a:gs pos="100000">
                      <a:schemeClr val="bg2">
                        <a:alpha val="61000"/>
                        <a:lumMod val="85000"/>
                        <a:lumOff val="15000"/>
                      </a:schemeClr>
                    </a:gs>
                  </a:gsLst>
                  <a:lin ang="5400000" scaled="1"/>
                </a:gradFill>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sz="2000">
                    <a:latin typeface="Times New Roman" panose="02020603050405020304" pitchFamily="18" charset="0"/>
                    <a:cs typeface="Times New Roman" panose="02020603050405020304" pitchFamily="18" charset="0"/>
                  </a:endParaRPr>
                </a:p>
              </p:txBody>
            </p:sp>
            <p:sp>
              <p:nvSpPr>
                <p:cNvPr id="133" name="Rectangle: Rounded Corners 32">
                  <a:extLst>
                    <a:ext uri="{FF2B5EF4-FFF2-40B4-BE49-F238E27FC236}">
                      <a16:creationId xmlns:a16="http://schemas.microsoft.com/office/drawing/2014/main" id="{548017B6-F974-03CA-F76A-C72F0E90EC2E}"/>
                    </a:ext>
                  </a:extLst>
                </p:cNvPr>
                <p:cNvSpPr/>
                <p:nvPr/>
              </p:nvSpPr>
              <p:spPr bwMode="auto">
                <a:xfrm>
                  <a:off x="606604" y="5802858"/>
                  <a:ext cx="3721100" cy="464726"/>
                </a:xfrm>
                <a:prstGeom prst="roundRect">
                  <a:avLst>
                    <a:gd name="adj" fmla="val 16667"/>
                  </a:avLst>
                </a:prstGeom>
                <a:solidFill>
                  <a:srgbClr val="00B0F0"/>
                </a:solidFill>
              </p:spPr>
              <p:style>
                <a:lnRef idx="3">
                  <a:schemeClr val="lt1"/>
                </a:lnRef>
                <a:fillRef idx="1">
                  <a:schemeClr val="accent5"/>
                </a:fillRef>
                <a:effectRef idx="1">
                  <a:schemeClr val="accent5"/>
                </a:effectRef>
                <a:fontRef idx="minor">
                  <a:schemeClr val="lt1"/>
                </a:fontRef>
              </p:style>
              <p:txBody>
                <a:bodyPr lIns="0" tIns="0" rIns="0" b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Scintillator</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34" name="Flowchart: Off-page Connector 35">
                  <a:extLst>
                    <a:ext uri="{FF2B5EF4-FFF2-40B4-BE49-F238E27FC236}">
                      <a16:creationId xmlns:a16="http://schemas.microsoft.com/office/drawing/2014/main" id="{223A14B4-3456-CE44-A0F4-F1BB52A042DC}"/>
                    </a:ext>
                  </a:extLst>
                </p:cNvPr>
                <p:cNvSpPr/>
                <p:nvPr/>
              </p:nvSpPr>
              <p:spPr bwMode="auto">
                <a:xfrm rot="16199999">
                  <a:off x="4577804" y="5588192"/>
                  <a:ext cx="373992" cy="897931"/>
                </a:xfrm>
                <a:prstGeom prst="flowChartOffpageConnector">
                  <a:avLst/>
                </a:prstGeom>
                <a:ln/>
              </p:spPr>
              <p:style>
                <a:lnRef idx="1">
                  <a:schemeClr val="accent4"/>
                </a:lnRef>
                <a:fillRef idx="3">
                  <a:schemeClr val="accent4"/>
                </a:fillRef>
                <a:effectRef idx="2">
                  <a:schemeClr val="accent4"/>
                </a:effectRef>
                <a:fontRef idx="minor">
                  <a:schemeClr val="lt1"/>
                </a:fontRef>
              </p:style>
              <p:txBody>
                <a:bodyPr vert="vert" lIns="0" tIns="0" rIns="0" b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LED</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35" name="Cylinder 37">
                  <a:extLst>
                    <a:ext uri="{FF2B5EF4-FFF2-40B4-BE49-F238E27FC236}">
                      <a16:creationId xmlns:a16="http://schemas.microsoft.com/office/drawing/2014/main" id="{ACCDE107-270D-DF13-2711-6C23BDB35FF9}"/>
                    </a:ext>
                  </a:extLst>
                </p:cNvPr>
                <p:cNvSpPr/>
                <p:nvPr/>
              </p:nvSpPr>
              <p:spPr bwMode="auto">
                <a:xfrm>
                  <a:off x="2157892" y="2794072"/>
                  <a:ext cx="774700" cy="943959"/>
                </a:xfrm>
                <a:prstGeom prst="can">
                  <a:avLst>
                    <a:gd name="adj" fmla="val 25000"/>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PMT</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36" name="Rectangle: Beveled 38">
                  <a:extLst>
                    <a:ext uri="{FF2B5EF4-FFF2-40B4-BE49-F238E27FC236}">
                      <a16:creationId xmlns:a16="http://schemas.microsoft.com/office/drawing/2014/main" id="{3FDD1DEB-97B3-6AEB-129A-A030792C8B67}"/>
                    </a:ext>
                  </a:extLst>
                </p:cNvPr>
                <p:cNvSpPr/>
                <p:nvPr/>
              </p:nvSpPr>
              <p:spPr bwMode="auto">
                <a:xfrm>
                  <a:off x="-199553" y="5514575"/>
                  <a:ext cx="812802" cy="377494"/>
                </a:xfrm>
                <a:prstGeom prst="bevel">
                  <a:avLst>
                    <a:gd name="adj" fmla="val 5137"/>
                  </a:avLst>
                </a:prstGeom>
              </p:spPr>
              <p:style>
                <a:lnRef idx="2">
                  <a:schemeClr val="accent3">
                    <a:shade val="50000"/>
                  </a:schemeClr>
                </a:lnRef>
                <a:fillRef idx="1">
                  <a:schemeClr val="accent3"/>
                </a:fillRef>
                <a:effectRef idx="0">
                  <a:schemeClr val="accent3"/>
                </a:effectRef>
                <a:fontRef idx="minor">
                  <a:schemeClr val="lt1"/>
                </a:fontRef>
              </p:style>
              <p:txBody>
                <a:bodyPr wrap="square" lIns="0" tIns="0" rIns="0" bIns="0" rtlCol="0" anchor="ctr">
                  <a:noAutofit/>
                </a:bodyP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MPPC</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137" name="Connector: Elbow 39">
                  <a:extLst>
                    <a:ext uri="{FF2B5EF4-FFF2-40B4-BE49-F238E27FC236}">
                      <a16:creationId xmlns:a16="http://schemas.microsoft.com/office/drawing/2014/main" id="{0E51AA2F-40E3-F6D6-DD2E-BC90E711CC8B}"/>
                    </a:ext>
                  </a:extLst>
                </p:cNvPr>
                <p:cNvCxnSpPr>
                  <a:cxnSpLocks/>
                  <a:stCxn id="142" idx="2"/>
                </p:cNvCxnSpPr>
                <p:nvPr/>
              </p:nvCxnSpPr>
              <p:spPr bwMode="auto">
                <a:xfrm rot="16200000" flipH="1">
                  <a:off x="5092828" y="3414373"/>
                  <a:ext cx="985712" cy="21881"/>
                </a:xfrm>
                <a:prstGeom prst="bentConnector3">
                  <a:avLst>
                    <a:gd name="adj1" fmla="val 50000"/>
                  </a:avLst>
                </a:prstGeom>
                <a:ln>
                  <a:headEnd type="triangle"/>
                </a:ln>
              </p:spPr>
              <p:style>
                <a:lnRef idx="3">
                  <a:schemeClr val="accent4"/>
                </a:lnRef>
                <a:fillRef idx="0">
                  <a:schemeClr val="accent4"/>
                </a:fillRef>
                <a:effectRef idx="2">
                  <a:schemeClr val="accent4"/>
                </a:effectRef>
                <a:fontRef idx="minor">
                  <a:schemeClr val="tx1"/>
                </a:fontRef>
              </p:style>
            </p:cxnSp>
            <p:sp>
              <p:nvSpPr>
                <p:cNvPr id="138" name="Rectangle 137">
                  <a:extLst>
                    <a:ext uri="{FF2B5EF4-FFF2-40B4-BE49-F238E27FC236}">
                      <a16:creationId xmlns:a16="http://schemas.microsoft.com/office/drawing/2014/main" id="{D6E14CDE-2802-3E94-1ECF-B1BDE00E3110}"/>
                    </a:ext>
                  </a:extLst>
                </p:cNvPr>
                <p:cNvSpPr/>
                <p:nvPr/>
              </p:nvSpPr>
              <p:spPr bwMode="auto">
                <a:xfrm>
                  <a:off x="315615" y="3116886"/>
                  <a:ext cx="1391745" cy="5663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HV power supply</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39" name="Rectangle 138">
                  <a:extLst>
                    <a:ext uri="{FF2B5EF4-FFF2-40B4-BE49-F238E27FC236}">
                      <a16:creationId xmlns:a16="http://schemas.microsoft.com/office/drawing/2014/main" id="{356FD693-E18F-F419-936B-10CADAD78D5B}"/>
                    </a:ext>
                  </a:extLst>
                </p:cNvPr>
                <p:cNvSpPr/>
                <p:nvPr/>
              </p:nvSpPr>
              <p:spPr bwMode="auto">
                <a:xfrm>
                  <a:off x="12798" y="1807484"/>
                  <a:ext cx="2203449" cy="5011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LV power supply</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140" name="Connector: Elbow 42">
                  <a:extLst>
                    <a:ext uri="{FF2B5EF4-FFF2-40B4-BE49-F238E27FC236}">
                      <a16:creationId xmlns:a16="http://schemas.microsoft.com/office/drawing/2014/main" id="{3AE9F435-685F-6CE4-84B5-AD32BB6441D1}"/>
                    </a:ext>
                  </a:extLst>
                </p:cNvPr>
                <p:cNvCxnSpPr>
                  <a:cxnSpLocks/>
                  <a:stCxn id="138" idx="0"/>
                  <a:endCxn id="135" idx="1"/>
                </p:cNvCxnSpPr>
                <p:nvPr/>
              </p:nvCxnSpPr>
              <p:spPr bwMode="auto">
                <a:xfrm rot="5400000" flipH="1" flipV="1">
                  <a:off x="1616959" y="2188602"/>
                  <a:ext cx="322814" cy="1533755"/>
                </a:xfrm>
                <a:prstGeom prst="bentConnector3">
                  <a:avLst>
                    <a:gd name="adj1" fmla="val 150237"/>
                  </a:avLst>
                </a:prstGeom>
              </p:spPr>
              <p:style>
                <a:lnRef idx="3">
                  <a:schemeClr val="accent1"/>
                </a:lnRef>
                <a:fillRef idx="0">
                  <a:schemeClr val="accent1"/>
                </a:fillRef>
                <a:effectRef idx="2">
                  <a:schemeClr val="accent1"/>
                </a:effectRef>
                <a:fontRef idx="minor">
                  <a:schemeClr val="tx1"/>
                </a:fontRef>
              </p:style>
            </p:cxnSp>
            <p:cxnSp>
              <p:nvCxnSpPr>
                <p:cNvPr id="141" name="Connector: Elbow 43">
                  <a:extLst>
                    <a:ext uri="{FF2B5EF4-FFF2-40B4-BE49-F238E27FC236}">
                      <a16:creationId xmlns:a16="http://schemas.microsoft.com/office/drawing/2014/main" id="{B52D3290-08ED-4905-9BDC-3A24A2920AB4}"/>
                    </a:ext>
                  </a:extLst>
                </p:cNvPr>
                <p:cNvCxnSpPr>
                  <a:cxnSpLocks/>
                  <a:stCxn id="139" idx="1"/>
                  <a:endCxn id="136" idx="5"/>
                </p:cNvCxnSpPr>
                <p:nvPr/>
              </p:nvCxnSpPr>
              <p:spPr bwMode="auto">
                <a:xfrm rot="10800000" flipV="1">
                  <a:off x="-169554" y="2058073"/>
                  <a:ext cx="182352" cy="3645249"/>
                </a:xfrm>
                <a:prstGeom prst="bentConnector3">
                  <a:avLst>
                    <a:gd name="adj1" fmla="val 254031"/>
                  </a:avLst>
                </a:prstGeom>
              </p:spPr>
              <p:style>
                <a:lnRef idx="3">
                  <a:schemeClr val="accent1"/>
                </a:lnRef>
                <a:fillRef idx="0">
                  <a:schemeClr val="accent1"/>
                </a:fillRef>
                <a:effectRef idx="2">
                  <a:schemeClr val="accent1"/>
                </a:effectRef>
                <a:fontRef idx="minor">
                  <a:schemeClr val="tx1"/>
                </a:fontRef>
              </p:style>
            </p:cxnSp>
            <p:sp>
              <p:nvSpPr>
                <p:cNvPr id="142" name="Rectangle: Rounded Corners 44">
                  <a:extLst>
                    <a:ext uri="{FF2B5EF4-FFF2-40B4-BE49-F238E27FC236}">
                      <a16:creationId xmlns:a16="http://schemas.microsoft.com/office/drawing/2014/main" id="{7FA68A0E-0EDE-B3D4-8804-31D7E435CBC6}"/>
                    </a:ext>
                  </a:extLst>
                </p:cNvPr>
                <p:cNvSpPr/>
                <p:nvPr/>
              </p:nvSpPr>
              <p:spPr bwMode="auto">
                <a:xfrm>
                  <a:off x="4878015" y="1916458"/>
                  <a:ext cx="1393455" cy="1016000"/>
                </a:xfrm>
                <a:prstGeom prst="roundRect">
                  <a:avLst>
                    <a:gd name="adj"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ADC</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43" name="Rectangle: Rounded Corners 45">
                  <a:extLst>
                    <a:ext uri="{FF2B5EF4-FFF2-40B4-BE49-F238E27FC236}">
                      <a16:creationId xmlns:a16="http://schemas.microsoft.com/office/drawing/2014/main" id="{5B098B8E-0A14-3A58-329E-EFD365FDC861}"/>
                    </a:ext>
                  </a:extLst>
                </p:cNvPr>
                <p:cNvSpPr/>
                <p:nvPr/>
              </p:nvSpPr>
              <p:spPr bwMode="auto">
                <a:xfrm>
                  <a:off x="4879098" y="3911830"/>
                  <a:ext cx="1393455" cy="1016000"/>
                </a:xfrm>
                <a:prstGeom prst="roundRect">
                  <a:avLst>
                    <a:gd name="adj" fmla="val 16667"/>
                  </a:avLst>
                </a:prstGeom>
              </p:spPr>
              <p:style>
                <a:lnRef idx="0">
                  <a:schemeClr val="accent4"/>
                </a:lnRef>
                <a:fillRef idx="3">
                  <a:schemeClr val="accent4"/>
                </a:fillRef>
                <a:effectRef idx="3">
                  <a:schemeClr val="accent4"/>
                </a:effectRef>
                <a:fontRef idx="minor">
                  <a:schemeClr val="lt1"/>
                </a:fontRef>
              </p:style>
              <p:txBody>
                <a:bodyPr lIns="0" tIns="0" rIns="0" b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Function generator</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144" name="Connector: Elbow 46">
                  <a:extLst>
                    <a:ext uri="{FF2B5EF4-FFF2-40B4-BE49-F238E27FC236}">
                      <a16:creationId xmlns:a16="http://schemas.microsoft.com/office/drawing/2014/main" id="{44833B57-F95B-90B2-A8F8-2F21A21ADC72}"/>
                    </a:ext>
                  </a:extLst>
                </p:cNvPr>
                <p:cNvCxnSpPr>
                  <a:cxnSpLocks/>
                  <a:stCxn id="134" idx="2"/>
                  <a:endCxn id="143" idx="2"/>
                </p:cNvCxnSpPr>
                <p:nvPr/>
              </p:nvCxnSpPr>
              <p:spPr bwMode="auto">
                <a:xfrm flipV="1">
                  <a:off x="5213765" y="4927830"/>
                  <a:ext cx="362061" cy="1109328"/>
                </a:xfrm>
                <a:prstGeom prst="bentConnector2">
                  <a:avLst/>
                </a:prstGeom>
              </p:spPr>
              <p:style>
                <a:lnRef idx="3">
                  <a:schemeClr val="accent4"/>
                </a:lnRef>
                <a:fillRef idx="0">
                  <a:schemeClr val="accent4"/>
                </a:fillRef>
                <a:effectRef idx="2">
                  <a:schemeClr val="accent4"/>
                </a:effectRef>
                <a:fontRef idx="minor">
                  <a:schemeClr val="tx1"/>
                </a:fontRef>
              </p:style>
            </p:cxnSp>
            <p:cxnSp>
              <p:nvCxnSpPr>
                <p:cNvPr id="145" name="Connector: Elbow 47">
                  <a:extLst>
                    <a:ext uri="{FF2B5EF4-FFF2-40B4-BE49-F238E27FC236}">
                      <a16:creationId xmlns:a16="http://schemas.microsoft.com/office/drawing/2014/main" id="{10C25AC7-3146-8EB2-59E5-8DA0FE41F7E3}"/>
                    </a:ext>
                  </a:extLst>
                </p:cNvPr>
                <p:cNvCxnSpPr>
                  <a:cxnSpLocks/>
                </p:cNvCxnSpPr>
                <p:nvPr/>
              </p:nvCxnSpPr>
              <p:spPr bwMode="auto">
                <a:xfrm flipV="1">
                  <a:off x="2702467" y="2850756"/>
                  <a:ext cx="2154750" cy="145668"/>
                </a:xfrm>
                <a:prstGeom prst="bentConnector3">
                  <a:avLst>
                    <a:gd name="adj1" fmla="val 50000"/>
                  </a:avLst>
                </a:prstGeom>
              </p:spPr>
              <p:style>
                <a:lnRef idx="3">
                  <a:schemeClr val="accent5"/>
                </a:lnRef>
                <a:fillRef idx="0">
                  <a:schemeClr val="accent5"/>
                </a:fillRef>
                <a:effectRef idx="2">
                  <a:schemeClr val="accent5"/>
                </a:effectRef>
                <a:fontRef idx="minor">
                  <a:schemeClr val="tx1"/>
                </a:fontRef>
              </p:style>
            </p:cxnSp>
            <p:cxnSp>
              <p:nvCxnSpPr>
                <p:cNvPr id="146" name="Connector: Elbow 48">
                  <a:extLst>
                    <a:ext uri="{FF2B5EF4-FFF2-40B4-BE49-F238E27FC236}">
                      <a16:creationId xmlns:a16="http://schemas.microsoft.com/office/drawing/2014/main" id="{56BB185E-6C0F-BDF8-703E-EE2B6E84B046}"/>
                    </a:ext>
                  </a:extLst>
                </p:cNvPr>
                <p:cNvCxnSpPr>
                  <a:cxnSpLocks/>
                  <a:stCxn id="136" idx="6"/>
                  <a:endCxn id="142" idx="1"/>
                </p:cNvCxnSpPr>
                <p:nvPr/>
              </p:nvCxnSpPr>
              <p:spPr bwMode="auto">
                <a:xfrm rot="5400000" flipH="1" flipV="1">
                  <a:off x="997373" y="1633934"/>
                  <a:ext cx="3090117" cy="4671167"/>
                </a:xfrm>
                <a:prstGeom prst="bentConnector2">
                  <a:avLst/>
                </a:prstGeom>
              </p:spPr>
              <p:style>
                <a:lnRef idx="3">
                  <a:schemeClr val="accent5"/>
                </a:lnRef>
                <a:fillRef idx="0">
                  <a:schemeClr val="accent5"/>
                </a:fillRef>
                <a:effectRef idx="2">
                  <a:schemeClr val="accent5"/>
                </a:effectRef>
                <a:fontRef idx="minor">
                  <a:schemeClr val="tx1"/>
                </a:fontRef>
              </p:style>
            </p:cxnSp>
          </p:grpSp>
          <p:sp>
            <p:nvSpPr>
              <p:cNvPr id="131" name="Rectangle 130">
                <a:extLst>
                  <a:ext uri="{FF2B5EF4-FFF2-40B4-BE49-F238E27FC236}">
                    <a16:creationId xmlns:a16="http://schemas.microsoft.com/office/drawing/2014/main" id="{6BFF764B-10AD-B194-A76B-C910D275DD70}"/>
                  </a:ext>
                </a:extLst>
              </p:cNvPr>
              <p:cNvSpPr/>
              <p:nvPr/>
            </p:nvSpPr>
            <p:spPr>
              <a:xfrm>
                <a:off x="368300" y="2767350"/>
                <a:ext cx="1701800" cy="45719"/>
              </a:xfrm>
              <a:prstGeom prst="rect">
                <a:avLst/>
              </a:prstGeom>
              <a:ln>
                <a:noFill/>
              </a:ln>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000">
                  <a:latin typeface="Times New Roman" panose="02020603050405020304" pitchFamily="18" charset="0"/>
                  <a:cs typeface="Times New Roman" panose="02020603050405020304" pitchFamily="18" charset="0"/>
                </a:endParaRPr>
              </a:p>
            </p:txBody>
          </p:sp>
        </p:grpSp>
        <p:sp>
          <p:nvSpPr>
            <p:cNvPr id="129" name="Callout: Line 25">
              <a:extLst>
                <a:ext uri="{FF2B5EF4-FFF2-40B4-BE49-F238E27FC236}">
                  <a16:creationId xmlns:a16="http://schemas.microsoft.com/office/drawing/2014/main" id="{66E5E005-B458-27F9-2522-4E16BD6545EE}"/>
                </a:ext>
              </a:extLst>
            </p:cNvPr>
            <p:cNvSpPr/>
            <p:nvPr/>
          </p:nvSpPr>
          <p:spPr>
            <a:xfrm>
              <a:off x="1177454" y="2358426"/>
              <a:ext cx="691199" cy="206901"/>
            </a:xfrm>
            <a:prstGeom prst="borderCallout1">
              <a:avLst>
                <a:gd name="adj1" fmla="val 53099"/>
                <a:gd name="adj2" fmla="val -1381"/>
                <a:gd name="adj3" fmla="val 194786"/>
                <a:gd name="adj4" fmla="val -35815"/>
              </a:avLst>
            </a:prstGeom>
            <a:solidFill>
              <a:schemeClr val="lt1"/>
            </a:solidFill>
            <a:ln>
              <a:gradFill>
                <a:gsLst>
                  <a:gs pos="0">
                    <a:srgbClr val="92D050"/>
                  </a:gs>
                  <a:gs pos="74000">
                    <a:schemeClr val="accent6">
                      <a:lumMod val="50000"/>
                    </a:schemeClr>
                  </a:gs>
                  <a:gs pos="100000">
                    <a:srgbClr val="92D050"/>
                  </a:gs>
                </a:gsLst>
                <a:lin ang="5400000" scaled="1"/>
              </a:gradFill>
              <a:tailEnd type="triangle"/>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0" marR="0" algn="ctr">
                <a:lnSpc>
                  <a:spcPts val="1300"/>
                </a:lnSpc>
                <a:spcBef>
                  <a:spcPts val="0"/>
                </a:spcBef>
                <a:spcAft>
                  <a:spcPts val="0"/>
                </a:spcAft>
              </a:pPr>
              <a:r>
                <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WLS Fiber</a:t>
              </a:r>
            </a:p>
          </p:txBody>
        </p:sp>
      </p:grpSp>
    </p:spTree>
    <p:extLst>
      <p:ext uri="{BB962C8B-B14F-4D97-AF65-F5344CB8AC3E}">
        <p14:creationId xmlns:p14="http://schemas.microsoft.com/office/powerpoint/2010/main" val="1186086547"/>
      </p:ext>
    </p:extLst>
  </p:cSld>
  <p:clrMapOvr>
    <a:masterClrMapping/>
  </p:clrMapOvr>
</p:sld>
</file>

<file path=ppt/theme/theme1.xml><?xml version="1.0" encoding="utf-8"?>
<a:theme xmlns:a="http://schemas.openxmlformats.org/drawingml/2006/main" name="4-3_Siz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3_Size" id="{B4F6119B-CA7D-C446-8CE8-39925BFE3295}" vid="{E514C2AF-7927-1B47-8968-8B75E2F541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110</TotalTime>
  <Words>1226</Words>
  <Application>Microsoft Macintosh PowerPoint</Application>
  <PresentationFormat>Custom</PresentationFormat>
  <Paragraphs>84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Times New Roman</vt:lpstr>
      <vt:lpstr>4-3_Size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Fernando Guadarrama</dc:creator>
  <cp:lastModifiedBy>Minh Tran</cp:lastModifiedBy>
  <cp:revision>1</cp:revision>
  <cp:lastPrinted>2025-10-30T17:50:34Z</cp:lastPrinted>
  <dcterms:created xsi:type="dcterms:W3CDTF">2024-11-09T20:51:08Z</dcterms:created>
  <dcterms:modified xsi:type="dcterms:W3CDTF">2025-11-20T18:27:30Z</dcterms:modified>
</cp:coreProperties>
</file>